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emf" ContentType="image/x-emf"/>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5"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4"/>
  </p:sldMasterIdLst>
  <p:notesMasterIdLst>
    <p:notesMasterId r:id="rId10"/>
  </p:notesMasterIdLst>
  <p:handoutMasterIdLst>
    <p:handoutMasterId r:id="rId11"/>
  </p:handoutMasterIdLst>
  <p:sldIdLst>
    <p:sldId id="426" r:id="rId5"/>
    <p:sldId id="561" r:id="rId6"/>
    <p:sldId id="566" r:id="rId7"/>
    <p:sldId id="565" r:id="rId8"/>
    <p:sldId id="567" r:id="rId9"/>
  </p:sldIdLst>
  <p:sldSz cx="12192000" cy="6858000"/>
  <p:notesSz cx="6858000" cy="9144000"/>
  <p:defaultTextStyle>
    <a:defPPr>
      <a:defRPr lang="en-US"/>
    </a:defPPr>
    <a:lvl1pPr algn="l" rtl="0" eaLnBrk="0" fontAlgn="base" hangingPunct="0">
      <a:spcBef>
        <a:spcPct val="0"/>
      </a:spcBef>
      <a:spcAft>
        <a:spcPct val="0"/>
      </a:spcAft>
      <a:defRPr kern="1200">
        <a:solidFill>
          <a:schemeClr val="tx1"/>
        </a:solidFill>
        <a:latin typeface="Qualcomm Office Regular" panose="020B0503030202060203" pitchFamily="34" charset="0"/>
        <a:ea typeface="+mn-ea"/>
        <a:cs typeface="+mn-cs"/>
      </a:defRPr>
    </a:lvl1pPr>
    <a:lvl2pPr marL="457200" algn="l" rtl="0" eaLnBrk="0" fontAlgn="base" hangingPunct="0">
      <a:spcBef>
        <a:spcPct val="0"/>
      </a:spcBef>
      <a:spcAft>
        <a:spcPct val="0"/>
      </a:spcAft>
      <a:defRPr kern="1200">
        <a:solidFill>
          <a:schemeClr val="tx1"/>
        </a:solidFill>
        <a:latin typeface="Qualcomm Office Regular" panose="020B0503030202060203" pitchFamily="34" charset="0"/>
        <a:ea typeface="+mn-ea"/>
        <a:cs typeface="+mn-cs"/>
      </a:defRPr>
    </a:lvl2pPr>
    <a:lvl3pPr marL="914400" algn="l" rtl="0" eaLnBrk="0" fontAlgn="base" hangingPunct="0">
      <a:spcBef>
        <a:spcPct val="0"/>
      </a:spcBef>
      <a:spcAft>
        <a:spcPct val="0"/>
      </a:spcAft>
      <a:defRPr kern="1200">
        <a:solidFill>
          <a:schemeClr val="tx1"/>
        </a:solidFill>
        <a:latin typeface="Qualcomm Office Regular" panose="020B0503030202060203" pitchFamily="34" charset="0"/>
        <a:ea typeface="+mn-ea"/>
        <a:cs typeface="+mn-cs"/>
      </a:defRPr>
    </a:lvl3pPr>
    <a:lvl4pPr marL="1371600" algn="l" rtl="0" eaLnBrk="0" fontAlgn="base" hangingPunct="0">
      <a:spcBef>
        <a:spcPct val="0"/>
      </a:spcBef>
      <a:spcAft>
        <a:spcPct val="0"/>
      </a:spcAft>
      <a:defRPr kern="1200">
        <a:solidFill>
          <a:schemeClr val="tx1"/>
        </a:solidFill>
        <a:latin typeface="Qualcomm Office Regular" panose="020B0503030202060203" pitchFamily="34" charset="0"/>
        <a:ea typeface="+mn-ea"/>
        <a:cs typeface="+mn-cs"/>
      </a:defRPr>
    </a:lvl4pPr>
    <a:lvl5pPr marL="1828800" algn="l" rtl="0" eaLnBrk="0" fontAlgn="base" hangingPunct="0">
      <a:spcBef>
        <a:spcPct val="0"/>
      </a:spcBef>
      <a:spcAft>
        <a:spcPct val="0"/>
      </a:spcAft>
      <a:defRPr kern="1200">
        <a:solidFill>
          <a:schemeClr val="tx1"/>
        </a:solidFill>
        <a:latin typeface="Qualcomm Office Regular" panose="020B0503030202060203" pitchFamily="34" charset="0"/>
        <a:ea typeface="+mn-ea"/>
        <a:cs typeface="+mn-cs"/>
      </a:defRPr>
    </a:lvl5pPr>
    <a:lvl6pPr marL="2286000" algn="l" defTabSz="914400" rtl="0" eaLnBrk="1" latinLnBrk="0" hangingPunct="1">
      <a:defRPr kern="1200">
        <a:solidFill>
          <a:schemeClr val="tx1"/>
        </a:solidFill>
        <a:latin typeface="Qualcomm Office Regular" panose="020B0503030202060203" pitchFamily="34" charset="0"/>
        <a:ea typeface="+mn-ea"/>
        <a:cs typeface="+mn-cs"/>
      </a:defRPr>
    </a:lvl6pPr>
    <a:lvl7pPr marL="2743200" algn="l" defTabSz="914400" rtl="0" eaLnBrk="1" latinLnBrk="0" hangingPunct="1">
      <a:defRPr kern="1200">
        <a:solidFill>
          <a:schemeClr val="tx1"/>
        </a:solidFill>
        <a:latin typeface="Qualcomm Office Regular" panose="020B0503030202060203" pitchFamily="34" charset="0"/>
        <a:ea typeface="+mn-ea"/>
        <a:cs typeface="+mn-cs"/>
      </a:defRPr>
    </a:lvl7pPr>
    <a:lvl8pPr marL="3200400" algn="l" defTabSz="914400" rtl="0" eaLnBrk="1" latinLnBrk="0" hangingPunct="1">
      <a:defRPr kern="1200">
        <a:solidFill>
          <a:schemeClr val="tx1"/>
        </a:solidFill>
        <a:latin typeface="Qualcomm Office Regular" panose="020B0503030202060203" pitchFamily="34" charset="0"/>
        <a:ea typeface="+mn-ea"/>
        <a:cs typeface="+mn-cs"/>
      </a:defRPr>
    </a:lvl8pPr>
    <a:lvl9pPr marL="3657600" algn="l" defTabSz="914400" rtl="0" eaLnBrk="1" latinLnBrk="0" hangingPunct="1">
      <a:defRPr kern="1200">
        <a:solidFill>
          <a:schemeClr val="tx1"/>
        </a:solidFill>
        <a:latin typeface="Qualcomm Office Regular" panose="020B0503030202060203"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04040"/>
    <a:srgbClr val="00FA00"/>
    <a:srgbClr val="143C66"/>
    <a:srgbClr val="FF66CC"/>
    <a:srgbClr val="008E9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500" autoAdjust="0"/>
    <p:restoredTop sz="84114" autoAdjust="0"/>
  </p:normalViewPr>
  <p:slideViewPr>
    <p:cSldViewPr snapToGrid="0">
      <p:cViewPr>
        <p:scale>
          <a:sx n="100" d="100"/>
          <a:sy n="100" d="100"/>
        </p:scale>
        <p:origin x="304" y="616"/>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notesViewPr>
    <p:cSldViewPr snapToGrid="0" snapToObjects="1">
      <p:cViewPr varScale="1">
        <p:scale>
          <a:sx n="80" d="100"/>
          <a:sy n="80" d="100"/>
        </p:scale>
        <p:origin x="-2688" y="-12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handoutMaster" Target="handoutMasters/handoutMaster1.xml"/><Relationship Id="rId12" Type="http://schemas.openxmlformats.org/officeDocument/2006/relationships/presProps" Target="presProps.xml"/><Relationship Id="rId13" Type="http://schemas.openxmlformats.org/officeDocument/2006/relationships/viewProps" Target="viewProps.xml"/><Relationship Id="rId14" Type="http://schemas.openxmlformats.org/officeDocument/2006/relationships/theme" Target="theme/theme1.xml"/><Relationship Id="rId15" Type="http://schemas.openxmlformats.org/officeDocument/2006/relationships/tableStyles" Target="tableStyles.xml"/><Relationship Id="rId1" Type="http://schemas.openxmlformats.org/officeDocument/2006/relationships/customXml" Target="../customXml/item1.xml"/><Relationship Id="rId2" Type="http://schemas.openxmlformats.org/officeDocument/2006/relationships/customXml" Target="../customXml/item2.xml"/><Relationship Id="rId3" Type="http://schemas.openxmlformats.org/officeDocument/2006/relationships/customXml" Target="../customXml/item3.xml"/><Relationship Id="rId4" Type="http://schemas.openxmlformats.org/officeDocument/2006/relationships/slideMaster" Target="slideMasters/slideMaster1.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 Id="rId9" Type="http://schemas.openxmlformats.org/officeDocument/2006/relationships/slide" Target="slides/slide5.xml"/><Relationship Id="rId10"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eaLnBrk="1" fontAlgn="auto" hangingPunct="1">
              <a:spcBef>
                <a:spcPts val="0"/>
              </a:spcBef>
              <a:spcAft>
                <a:spcPts val="0"/>
              </a:spcAft>
              <a:defRPr sz="1200"/>
            </a:lvl1pPr>
          </a:lstStyle>
          <a:p>
            <a:pPr>
              <a:defRPr/>
            </a:pPr>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eaLnBrk="1" fontAlgn="auto" hangingPunct="1">
              <a:spcBef>
                <a:spcPts val="0"/>
              </a:spcBef>
              <a:spcAft>
                <a:spcPts val="0"/>
              </a:spcAft>
              <a:defRPr sz="1200"/>
            </a:lvl1pPr>
          </a:lstStyle>
          <a:p>
            <a:pPr>
              <a:defRPr/>
            </a:pPr>
            <a:fld id="{5DAB9CCC-A9E0-4382-B850-93188E59A205}" type="datetimeFigureOut">
              <a:rPr lang="en-US"/>
              <a:pPr>
                <a:defRPr/>
              </a:pPr>
              <a:t>3/7/17</a:t>
            </a:fld>
            <a:endParaRPr lang="en-US" dirty="0"/>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eaLnBrk="1" fontAlgn="auto" hangingPunct="1">
              <a:spcBef>
                <a:spcPts val="0"/>
              </a:spcBef>
              <a:spcAft>
                <a:spcPts val="0"/>
              </a:spcAft>
              <a:defRPr sz="1200"/>
            </a:lvl1pPr>
          </a:lstStyle>
          <a:p>
            <a:pPr>
              <a:defRPr/>
            </a:pPr>
            <a:r>
              <a:rPr lang="en-US"/>
              <a:t>Qualcomm Technologies, Inc.</a:t>
            </a:r>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eaLnBrk="1" fontAlgn="auto" hangingPunct="1">
              <a:spcBef>
                <a:spcPts val="0"/>
              </a:spcBef>
              <a:spcAft>
                <a:spcPts val="0"/>
              </a:spcAft>
              <a:defRPr sz="1200"/>
            </a:lvl1pPr>
          </a:lstStyle>
          <a:p>
            <a:pPr>
              <a:defRPr/>
            </a:pPr>
            <a:fld id="{838E2B9E-9651-493E-832B-257405938B8A}" type="slidenum">
              <a:rPr lang="en-US"/>
              <a:pPr>
                <a:defRPr/>
              </a:pPr>
              <a:t>‹#›</a:t>
            </a:fld>
            <a:endParaRPr lang="en-US" dirty="0"/>
          </a:p>
        </p:txBody>
      </p:sp>
    </p:spTree>
    <p:extLst>
      <p:ext uri="{BB962C8B-B14F-4D97-AF65-F5344CB8AC3E}">
        <p14:creationId xmlns:p14="http://schemas.microsoft.com/office/powerpoint/2010/main" val="1785892291"/>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eaLnBrk="1" fontAlgn="auto" hangingPunct="1">
              <a:spcBef>
                <a:spcPts val="0"/>
              </a:spcBef>
              <a:spcAft>
                <a:spcPts val="0"/>
              </a:spcAft>
              <a:defRPr sz="1200">
                <a:latin typeface="Qualcomm Office Regular" panose="020B0503030202060203" pitchFamily="34" charset="0"/>
              </a:defRPr>
            </a:lvl1pPr>
          </a:lstStyle>
          <a:p>
            <a:pPr>
              <a:defRPr/>
            </a:pPr>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eaLnBrk="1" fontAlgn="auto" hangingPunct="1">
              <a:spcBef>
                <a:spcPts val="0"/>
              </a:spcBef>
              <a:spcAft>
                <a:spcPts val="0"/>
              </a:spcAft>
              <a:defRPr sz="1200">
                <a:latin typeface="Qualcomm Office Regular" panose="020B0503030202060203" pitchFamily="34" charset="0"/>
              </a:defRPr>
            </a:lvl1pPr>
          </a:lstStyle>
          <a:p>
            <a:pPr>
              <a:defRPr/>
            </a:pPr>
            <a:fld id="{2A646D7B-8FDF-47B9-B36A-943A7881EED4}" type="datetimeFigureOut">
              <a:rPr lang="en-US"/>
              <a:pPr>
                <a:defRPr/>
              </a:pPr>
              <a:t>3/7/17</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endParaRPr lang="en-US" noProof="0" dirty="0"/>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eaLnBrk="1" fontAlgn="auto" hangingPunct="1">
              <a:spcBef>
                <a:spcPts val="0"/>
              </a:spcBef>
              <a:spcAft>
                <a:spcPts val="0"/>
              </a:spcAft>
              <a:defRPr sz="1200">
                <a:latin typeface="Qualcomm Office Regular" panose="020B0503030202060203" pitchFamily="34" charset="0"/>
              </a:defRPr>
            </a:lvl1pPr>
          </a:lstStyle>
          <a:p>
            <a:pPr>
              <a:defRPr/>
            </a:pPr>
            <a:r>
              <a:rPr lang="en-US"/>
              <a:t>Qualcomm Technologies, Inc.</a:t>
            </a:r>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eaLnBrk="1" fontAlgn="auto" hangingPunct="1">
              <a:spcBef>
                <a:spcPts val="0"/>
              </a:spcBef>
              <a:spcAft>
                <a:spcPts val="0"/>
              </a:spcAft>
              <a:defRPr sz="1200">
                <a:latin typeface="Qualcomm Office Regular" panose="020B0503030202060203" pitchFamily="34" charset="0"/>
              </a:defRPr>
            </a:lvl1pPr>
          </a:lstStyle>
          <a:p>
            <a:pPr>
              <a:defRPr/>
            </a:pPr>
            <a:fld id="{627E98F3-6788-4365-9BC1-6E3CF8A9FA3E}" type="slidenum">
              <a:rPr lang="en-US"/>
              <a:pPr>
                <a:defRPr/>
              </a:pPr>
              <a:t>‹#›</a:t>
            </a:fld>
            <a:endParaRPr lang="en-US" dirty="0"/>
          </a:p>
        </p:txBody>
      </p:sp>
    </p:spTree>
    <p:extLst>
      <p:ext uri="{BB962C8B-B14F-4D97-AF65-F5344CB8AC3E}">
        <p14:creationId xmlns:p14="http://schemas.microsoft.com/office/powerpoint/2010/main" val="1376244112"/>
      </p:ext>
    </p:extLst>
  </p:cSld>
  <p:clrMap bg1="lt1" tx1="dk1" bg2="lt2" tx2="dk2" accent1="accent1" accent2="accent2" accent3="accent3" accent4="accent4" accent5="accent5" accent6="accent6" hlink="hlink" folHlink="folHlink"/>
  <p:hf hdr="0" dt="0"/>
  <p:notesStyle>
    <a:lvl1pPr algn="l" rtl="0" eaLnBrk="0" fontAlgn="base" hangingPunct="0">
      <a:spcBef>
        <a:spcPct val="30000"/>
      </a:spcBef>
      <a:spcAft>
        <a:spcPct val="0"/>
      </a:spcAft>
      <a:defRPr sz="1200" kern="1200">
        <a:solidFill>
          <a:schemeClr val="tx1"/>
        </a:solidFill>
        <a:latin typeface="Qualcomm Office Regular" panose="020B0503030202060203"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Qualcomm Office Regular" panose="020B0503030202060203"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Qualcomm Office Regular" panose="020B0503030202060203"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Qualcomm Office Regular" panose="020B0503030202060203"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Qualcomm Office Regular" panose="020B0503030202060203"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a:defRPr/>
            </a:pPr>
            <a:r>
              <a:rPr lang="en-US" smtClean="0"/>
              <a:t>Qualcomm Technologies, Inc.</a:t>
            </a:r>
            <a:endParaRPr lang="en-US"/>
          </a:p>
        </p:txBody>
      </p:sp>
      <p:sp>
        <p:nvSpPr>
          <p:cNvPr id="5" name="Slide Number Placeholder 4"/>
          <p:cNvSpPr>
            <a:spLocks noGrp="1"/>
          </p:cNvSpPr>
          <p:nvPr>
            <p:ph type="sldNum" sz="quarter" idx="11"/>
          </p:nvPr>
        </p:nvSpPr>
        <p:spPr/>
        <p:txBody>
          <a:bodyPr/>
          <a:lstStyle/>
          <a:p>
            <a:pPr>
              <a:defRPr/>
            </a:pPr>
            <a:fld id="{627E98F3-6788-4365-9BC1-6E3CF8A9FA3E}" type="slidenum">
              <a:rPr lang="en-US" smtClean="0"/>
              <a:pPr>
                <a:defRPr/>
              </a:pPr>
              <a:t>2</a:t>
            </a:fld>
            <a:endParaRPr lang="en-US" dirty="0"/>
          </a:p>
        </p:txBody>
      </p:sp>
    </p:spTree>
    <p:extLst>
      <p:ext uri="{BB962C8B-B14F-4D97-AF65-F5344CB8AC3E}">
        <p14:creationId xmlns:p14="http://schemas.microsoft.com/office/powerpoint/2010/main" val="4498085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a:defRPr/>
            </a:pPr>
            <a:r>
              <a:rPr lang="en-US" smtClean="0"/>
              <a:t>Qualcomm Technologies, Inc.</a:t>
            </a:r>
            <a:endParaRPr lang="en-US"/>
          </a:p>
        </p:txBody>
      </p:sp>
      <p:sp>
        <p:nvSpPr>
          <p:cNvPr id="5" name="Slide Number Placeholder 4"/>
          <p:cNvSpPr>
            <a:spLocks noGrp="1"/>
          </p:cNvSpPr>
          <p:nvPr>
            <p:ph type="sldNum" sz="quarter" idx="11"/>
          </p:nvPr>
        </p:nvSpPr>
        <p:spPr/>
        <p:txBody>
          <a:bodyPr/>
          <a:lstStyle/>
          <a:p>
            <a:pPr>
              <a:defRPr/>
            </a:pPr>
            <a:fld id="{627E98F3-6788-4365-9BC1-6E3CF8A9FA3E}" type="slidenum">
              <a:rPr lang="en-US" smtClean="0"/>
              <a:pPr>
                <a:defRPr/>
              </a:pPr>
              <a:t>3</a:t>
            </a:fld>
            <a:endParaRPr lang="en-US" dirty="0"/>
          </a:p>
        </p:txBody>
      </p:sp>
    </p:spTree>
    <p:extLst>
      <p:ext uri="{BB962C8B-B14F-4D97-AF65-F5344CB8AC3E}">
        <p14:creationId xmlns:p14="http://schemas.microsoft.com/office/powerpoint/2010/main" val="10957146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a:defRPr/>
            </a:pPr>
            <a:r>
              <a:rPr lang="en-US" smtClean="0"/>
              <a:t>Qualcomm Technologies, Inc.</a:t>
            </a:r>
            <a:endParaRPr lang="en-US"/>
          </a:p>
        </p:txBody>
      </p:sp>
      <p:sp>
        <p:nvSpPr>
          <p:cNvPr id="5" name="Slide Number Placeholder 4"/>
          <p:cNvSpPr>
            <a:spLocks noGrp="1"/>
          </p:cNvSpPr>
          <p:nvPr>
            <p:ph type="sldNum" sz="quarter" idx="11"/>
          </p:nvPr>
        </p:nvSpPr>
        <p:spPr/>
        <p:txBody>
          <a:bodyPr/>
          <a:lstStyle/>
          <a:p>
            <a:pPr>
              <a:defRPr/>
            </a:pPr>
            <a:fld id="{627E98F3-6788-4365-9BC1-6E3CF8A9FA3E}" type="slidenum">
              <a:rPr lang="en-US" smtClean="0"/>
              <a:pPr>
                <a:defRPr/>
              </a:pPr>
              <a:t>4</a:t>
            </a:fld>
            <a:endParaRPr lang="en-US" dirty="0"/>
          </a:p>
        </p:txBody>
      </p:sp>
    </p:spTree>
    <p:extLst>
      <p:ext uri="{BB962C8B-B14F-4D97-AF65-F5344CB8AC3E}">
        <p14:creationId xmlns:p14="http://schemas.microsoft.com/office/powerpoint/2010/main" val="16626000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eg"/></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emf"/></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bg>
      <p:bgPr>
        <a:gradFill rotWithShape="0">
          <a:gsLst>
            <a:gs pos="0">
              <a:srgbClr val="143C66"/>
            </a:gs>
            <a:gs pos="100000">
              <a:srgbClr val="008E95"/>
            </a:gs>
          </a:gsLst>
          <a:lin ang="5400000"/>
        </a:gradFill>
        <a:effectLst/>
      </p:bgPr>
    </p:bg>
    <p:spTree>
      <p:nvGrpSpPr>
        <p:cNvPr id="1" name=""/>
        <p:cNvGrpSpPr/>
        <p:nvPr/>
      </p:nvGrpSpPr>
      <p:grpSpPr>
        <a:xfrm>
          <a:off x="0" y="0"/>
          <a:ext cx="0" cy="0"/>
          <a:chOff x="0" y="0"/>
          <a:chExt cx="0" cy="0"/>
        </a:xfrm>
      </p:grpSpPr>
      <p:grpSp>
        <p:nvGrpSpPr>
          <p:cNvPr id="4" name="Group 3"/>
          <p:cNvGrpSpPr>
            <a:grpSpLocks/>
          </p:cNvGrpSpPr>
          <p:nvPr userDrawn="1"/>
        </p:nvGrpSpPr>
        <p:grpSpPr bwMode="auto">
          <a:xfrm>
            <a:off x="7005638" y="4564063"/>
            <a:ext cx="1101725" cy="1604962"/>
            <a:chOff x="4921606" y="4143170"/>
            <a:chExt cx="1102001" cy="1605174"/>
          </a:xfrm>
        </p:grpSpPr>
        <p:sp>
          <p:nvSpPr>
            <p:cNvPr id="5" name="Freeform 6"/>
            <p:cNvSpPr>
              <a:spLocks noEditPoints="1"/>
            </p:cNvSpPr>
            <p:nvPr userDrawn="1"/>
          </p:nvSpPr>
          <p:spPr bwMode="black">
            <a:xfrm>
              <a:off x="4977950" y="5297585"/>
              <a:ext cx="85173" cy="94345"/>
            </a:xfrm>
            <a:custGeom>
              <a:avLst/>
              <a:gdLst>
                <a:gd name="T0" fmla="*/ 2147483646 w 65"/>
                <a:gd name="T1" fmla="*/ 2147483646 h 72"/>
                <a:gd name="T2" fmla="*/ 0 w 65"/>
                <a:gd name="T3" fmla="*/ 2147483646 h 72"/>
                <a:gd name="T4" fmla="*/ 2147483646 w 65"/>
                <a:gd name="T5" fmla="*/ 0 h 72"/>
                <a:gd name="T6" fmla="*/ 2147483646 w 65"/>
                <a:gd name="T7" fmla="*/ 2147483646 h 72"/>
                <a:gd name="T8" fmla="*/ 2147483646 w 65"/>
                <a:gd name="T9" fmla="*/ 2147483646 h 72"/>
                <a:gd name="T10" fmla="*/ 2147483646 w 65"/>
                <a:gd name="T11" fmla="*/ 2147483646 h 72"/>
                <a:gd name="T12" fmla="*/ 2147483646 w 65"/>
                <a:gd name="T13" fmla="*/ 2147483646 h 72"/>
                <a:gd name="T14" fmla="*/ 2147483646 w 65"/>
                <a:gd name="T15" fmla="*/ 2147483646 h 72"/>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65" h="72">
                  <a:moveTo>
                    <a:pt x="65" y="72"/>
                  </a:moveTo>
                  <a:lnTo>
                    <a:pt x="0" y="39"/>
                  </a:lnTo>
                  <a:lnTo>
                    <a:pt x="61" y="0"/>
                  </a:lnTo>
                  <a:lnTo>
                    <a:pt x="65" y="72"/>
                  </a:lnTo>
                  <a:close/>
                  <a:moveTo>
                    <a:pt x="18" y="38"/>
                  </a:moveTo>
                  <a:lnTo>
                    <a:pt x="55" y="57"/>
                  </a:lnTo>
                  <a:lnTo>
                    <a:pt x="53" y="15"/>
                  </a:lnTo>
                  <a:lnTo>
                    <a:pt x="18" y="38"/>
                  </a:ln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en-US"/>
            </a:p>
          </p:txBody>
        </p:sp>
        <p:sp>
          <p:nvSpPr>
            <p:cNvPr id="6" name="Curved Line"/>
            <p:cNvSpPr>
              <a:spLocks noEditPoints="1"/>
            </p:cNvSpPr>
            <p:nvPr userDrawn="1"/>
          </p:nvSpPr>
          <p:spPr bwMode="black">
            <a:xfrm>
              <a:off x="4921606" y="4143170"/>
              <a:ext cx="1102001" cy="1605174"/>
            </a:xfrm>
            <a:custGeom>
              <a:avLst/>
              <a:gdLst>
                <a:gd name="T0" fmla="*/ 2147483646 w 489"/>
                <a:gd name="T1" fmla="*/ 2147483646 h 712"/>
                <a:gd name="T2" fmla="*/ 2147483646 w 489"/>
                <a:gd name="T3" fmla="*/ 2147483646 h 712"/>
                <a:gd name="T4" fmla="*/ 2147483646 w 489"/>
                <a:gd name="T5" fmla="*/ 2147483646 h 712"/>
                <a:gd name="T6" fmla="*/ 2147483646 w 489"/>
                <a:gd name="T7" fmla="*/ 2147483646 h 712"/>
                <a:gd name="T8" fmla="*/ 2147483646 w 489"/>
                <a:gd name="T9" fmla="*/ 2147483646 h 712"/>
                <a:gd name="T10" fmla="*/ 2147483646 w 489"/>
                <a:gd name="T11" fmla="*/ 2147483646 h 712"/>
                <a:gd name="T12" fmla="*/ 2147483646 w 489"/>
                <a:gd name="T13" fmla="*/ 2147483646 h 712"/>
                <a:gd name="T14" fmla="*/ 2147483646 w 489"/>
                <a:gd name="T15" fmla="*/ 2147483646 h 712"/>
                <a:gd name="T16" fmla="*/ 2147483646 w 489"/>
                <a:gd name="T17" fmla="*/ 2147483646 h 712"/>
                <a:gd name="T18" fmla="*/ 2147483646 w 489"/>
                <a:gd name="T19" fmla="*/ 2147483646 h 712"/>
                <a:gd name="T20" fmla="*/ 2147483646 w 489"/>
                <a:gd name="T21" fmla="*/ 2147483646 h 712"/>
                <a:gd name="T22" fmla="*/ 2147483646 w 489"/>
                <a:gd name="T23" fmla="*/ 2147483646 h 712"/>
                <a:gd name="T24" fmla="*/ 2147483646 w 489"/>
                <a:gd name="T25" fmla="*/ 2147483646 h 712"/>
                <a:gd name="T26" fmla="*/ 2147483646 w 489"/>
                <a:gd name="T27" fmla="*/ 2147483646 h 712"/>
                <a:gd name="T28" fmla="*/ 2147483646 w 489"/>
                <a:gd name="T29" fmla="*/ 2147483646 h 712"/>
                <a:gd name="T30" fmla="*/ 2147483646 w 489"/>
                <a:gd name="T31" fmla="*/ 2147483646 h 712"/>
                <a:gd name="T32" fmla="*/ 2147483646 w 489"/>
                <a:gd name="T33" fmla="*/ 2147483646 h 712"/>
                <a:gd name="T34" fmla="*/ 2147483646 w 489"/>
                <a:gd name="T35" fmla="*/ 2147483646 h 712"/>
                <a:gd name="T36" fmla="*/ 2147483646 w 489"/>
                <a:gd name="T37" fmla="*/ 2147483646 h 712"/>
                <a:gd name="T38" fmla="*/ 2147483646 w 489"/>
                <a:gd name="T39" fmla="*/ 2147483646 h 712"/>
                <a:gd name="T40" fmla="*/ 2147483646 w 489"/>
                <a:gd name="T41" fmla="*/ 2147483646 h 712"/>
                <a:gd name="T42" fmla="*/ 2147483646 w 489"/>
                <a:gd name="T43" fmla="*/ 2147483646 h 712"/>
                <a:gd name="T44" fmla="*/ 2147483646 w 489"/>
                <a:gd name="T45" fmla="*/ 2147483646 h 712"/>
                <a:gd name="T46" fmla="*/ 2147483646 w 489"/>
                <a:gd name="T47" fmla="*/ 2147483646 h 712"/>
                <a:gd name="T48" fmla="*/ 2147483646 w 489"/>
                <a:gd name="T49" fmla="*/ 2147483646 h 712"/>
                <a:gd name="T50" fmla="*/ 2147483646 w 489"/>
                <a:gd name="T51" fmla="*/ 2147483646 h 712"/>
                <a:gd name="T52" fmla="*/ 2147483646 w 489"/>
                <a:gd name="T53" fmla="*/ 2147483646 h 712"/>
                <a:gd name="T54" fmla="*/ 2147483646 w 489"/>
                <a:gd name="T55" fmla="*/ 2147483646 h 712"/>
                <a:gd name="T56" fmla="*/ 2147483646 w 489"/>
                <a:gd name="T57" fmla="*/ 2147483646 h 712"/>
                <a:gd name="T58" fmla="*/ 2147483646 w 489"/>
                <a:gd name="T59" fmla="*/ 2147483646 h 712"/>
                <a:gd name="T60" fmla="*/ 2147483646 w 489"/>
                <a:gd name="T61" fmla="*/ 2147483646 h 712"/>
                <a:gd name="T62" fmla="*/ 2147483646 w 489"/>
                <a:gd name="T63" fmla="*/ 2147483646 h 712"/>
                <a:gd name="T64" fmla="*/ 2147483646 w 489"/>
                <a:gd name="T65" fmla="*/ 2147483646 h 712"/>
                <a:gd name="T66" fmla="*/ 0 w 489"/>
                <a:gd name="T67" fmla="*/ 2147483646 h 712"/>
                <a:gd name="T68" fmla="*/ 2147483646 w 489"/>
                <a:gd name="T69" fmla="*/ 2147483646 h 712"/>
                <a:gd name="T70" fmla="*/ 2147483646 w 489"/>
                <a:gd name="T71" fmla="*/ 2147483646 h 712"/>
                <a:gd name="T72" fmla="*/ 2147483646 w 489"/>
                <a:gd name="T73" fmla="*/ 2147483646 h 712"/>
                <a:gd name="T74" fmla="*/ 2147483646 w 489"/>
                <a:gd name="T75" fmla="*/ 2147483646 h 712"/>
                <a:gd name="T76" fmla="*/ 2147483646 w 489"/>
                <a:gd name="T77" fmla="*/ 2147483646 h 712"/>
                <a:gd name="T78" fmla="*/ 2147483646 w 489"/>
                <a:gd name="T79" fmla="*/ 2147483646 h 712"/>
                <a:gd name="T80" fmla="*/ 2147483646 w 489"/>
                <a:gd name="T81" fmla="*/ 2147483646 h 712"/>
                <a:gd name="T82" fmla="*/ 2147483646 w 489"/>
                <a:gd name="T83" fmla="*/ 2147483646 h 712"/>
                <a:gd name="T84" fmla="*/ 2147483646 w 489"/>
                <a:gd name="T85" fmla="*/ 2147483646 h 712"/>
                <a:gd name="T86" fmla="*/ 2147483646 w 489"/>
                <a:gd name="T87" fmla="*/ 2147483646 h 712"/>
                <a:gd name="T88" fmla="*/ 2147483646 w 489"/>
                <a:gd name="T89" fmla="*/ 2147483646 h 712"/>
                <a:gd name="T90" fmla="*/ 2147483646 w 489"/>
                <a:gd name="T91" fmla="*/ 2147483646 h 712"/>
                <a:gd name="T92" fmla="*/ 2147483646 w 489"/>
                <a:gd name="T93" fmla="*/ 2147483646 h 712"/>
                <a:gd name="T94" fmla="*/ 2147483646 w 489"/>
                <a:gd name="T95" fmla="*/ 2147483646 h 712"/>
                <a:gd name="T96" fmla="*/ 2147483646 w 489"/>
                <a:gd name="T97" fmla="*/ 2147483646 h 712"/>
                <a:gd name="T98" fmla="*/ 2147483646 w 489"/>
                <a:gd name="T99" fmla="*/ 2147483646 h 712"/>
                <a:gd name="T100" fmla="*/ 2147483646 w 489"/>
                <a:gd name="T101" fmla="*/ 2147483646 h 712"/>
                <a:gd name="T102" fmla="*/ 2147483646 w 489"/>
                <a:gd name="T103" fmla="*/ 2147483646 h 712"/>
                <a:gd name="T104" fmla="*/ 2147483646 w 489"/>
                <a:gd name="T105" fmla="*/ 2147483646 h 712"/>
                <a:gd name="T106" fmla="*/ 2147483646 w 489"/>
                <a:gd name="T107" fmla="*/ 2147483646 h 712"/>
                <a:gd name="T108" fmla="*/ 2147483646 w 489"/>
                <a:gd name="T109" fmla="*/ 2147483646 h 712"/>
                <a:gd name="T110" fmla="*/ 2147483646 w 489"/>
                <a:gd name="T111" fmla="*/ 2147483646 h 712"/>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0" t="0" r="r" b="b"/>
              <a:pathLst>
                <a:path w="489" h="712">
                  <a:moveTo>
                    <a:pt x="160" y="712"/>
                  </a:moveTo>
                  <a:cubicBezTo>
                    <a:pt x="160" y="706"/>
                    <a:pt x="160" y="706"/>
                    <a:pt x="160" y="706"/>
                  </a:cubicBezTo>
                  <a:cubicBezTo>
                    <a:pt x="165" y="706"/>
                    <a:pt x="169" y="705"/>
                    <a:pt x="174" y="705"/>
                  </a:cubicBezTo>
                  <a:cubicBezTo>
                    <a:pt x="175" y="711"/>
                    <a:pt x="175" y="711"/>
                    <a:pt x="175" y="711"/>
                  </a:cubicBezTo>
                  <a:cubicBezTo>
                    <a:pt x="170" y="711"/>
                    <a:pt x="165" y="712"/>
                    <a:pt x="160" y="712"/>
                  </a:cubicBezTo>
                  <a:close/>
                  <a:moveTo>
                    <a:pt x="153" y="712"/>
                  </a:moveTo>
                  <a:cubicBezTo>
                    <a:pt x="148" y="712"/>
                    <a:pt x="144" y="711"/>
                    <a:pt x="139" y="711"/>
                  </a:cubicBezTo>
                  <a:cubicBezTo>
                    <a:pt x="140" y="705"/>
                    <a:pt x="140" y="705"/>
                    <a:pt x="140" y="705"/>
                  </a:cubicBezTo>
                  <a:cubicBezTo>
                    <a:pt x="144" y="705"/>
                    <a:pt x="149" y="706"/>
                    <a:pt x="153" y="706"/>
                  </a:cubicBezTo>
                  <a:lnTo>
                    <a:pt x="153" y="712"/>
                  </a:lnTo>
                  <a:close/>
                  <a:moveTo>
                    <a:pt x="182" y="710"/>
                  </a:moveTo>
                  <a:cubicBezTo>
                    <a:pt x="180" y="703"/>
                    <a:pt x="180" y="703"/>
                    <a:pt x="180" y="703"/>
                  </a:cubicBezTo>
                  <a:cubicBezTo>
                    <a:pt x="185" y="702"/>
                    <a:pt x="189" y="701"/>
                    <a:pt x="194" y="700"/>
                  </a:cubicBezTo>
                  <a:cubicBezTo>
                    <a:pt x="196" y="706"/>
                    <a:pt x="196" y="706"/>
                    <a:pt x="196" y="706"/>
                  </a:cubicBezTo>
                  <a:cubicBezTo>
                    <a:pt x="191" y="707"/>
                    <a:pt x="186" y="709"/>
                    <a:pt x="182" y="710"/>
                  </a:cubicBezTo>
                  <a:close/>
                  <a:moveTo>
                    <a:pt x="132" y="710"/>
                  </a:moveTo>
                  <a:cubicBezTo>
                    <a:pt x="127" y="709"/>
                    <a:pt x="122" y="707"/>
                    <a:pt x="118" y="706"/>
                  </a:cubicBezTo>
                  <a:cubicBezTo>
                    <a:pt x="120" y="700"/>
                    <a:pt x="120" y="700"/>
                    <a:pt x="120" y="700"/>
                  </a:cubicBezTo>
                  <a:cubicBezTo>
                    <a:pt x="124" y="701"/>
                    <a:pt x="129" y="702"/>
                    <a:pt x="133" y="703"/>
                  </a:cubicBezTo>
                  <a:lnTo>
                    <a:pt x="132" y="710"/>
                  </a:lnTo>
                  <a:close/>
                  <a:moveTo>
                    <a:pt x="111" y="703"/>
                  </a:moveTo>
                  <a:cubicBezTo>
                    <a:pt x="107" y="702"/>
                    <a:pt x="102" y="700"/>
                    <a:pt x="98" y="697"/>
                  </a:cubicBezTo>
                  <a:cubicBezTo>
                    <a:pt x="101" y="692"/>
                    <a:pt x="101" y="692"/>
                    <a:pt x="101" y="692"/>
                  </a:cubicBezTo>
                  <a:cubicBezTo>
                    <a:pt x="105" y="694"/>
                    <a:pt x="109" y="696"/>
                    <a:pt x="113" y="698"/>
                  </a:cubicBezTo>
                  <a:lnTo>
                    <a:pt x="111" y="703"/>
                  </a:lnTo>
                  <a:close/>
                  <a:moveTo>
                    <a:pt x="202" y="703"/>
                  </a:moveTo>
                  <a:cubicBezTo>
                    <a:pt x="200" y="698"/>
                    <a:pt x="200" y="698"/>
                    <a:pt x="200" y="698"/>
                  </a:cubicBezTo>
                  <a:cubicBezTo>
                    <a:pt x="204" y="696"/>
                    <a:pt x="208" y="694"/>
                    <a:pt x="212" y="692"/>
                  </a:cubicBezTo>
                  <a:cubicBezTo>
                    <a:pt x="215" y="697"/>
                    <a:pt x="215" y="697"/>
                    <a:pt x="215" y="697"/>
                  </a:cubicBezTo>
                  <a:cubicBezTo>
                    <a:pt x="211" y="700"/>
                    <a:pt x="207" y="702"/>
                    <a:pt x="202" y="703"/>
                  </a:cubicBezTo>
                  <a:close/>
                  <a:moveTo>
                    <a:pt x="92" y="694"/>
                  </a:moveTo>
                  <a:cubicBezTo>
                    <a:pt x="88" y="691"/>
                    <a:pt x="84" y="689"/>
                    <a:pt x="80" y="686"/>
                  </a:cubicBezTo>
                  <a:cubicBezTo>
                    <a:pt x="84" y="681"/>
                    <a:pt x="84" y="681"/>
                    <a:pt x="84" y="681"/>
                  </a:cubicBezTo>
                  <a:cubicBezTo>
                    <a:pt x="88" y="683"/>
                    <a:pt x="91" y="686"/>
                    <a:pt x="95" y="688"/>
                  </a:cubicBezTo>
                  <a:lnTo>
                    <a:pt x="92" y="694"/>
                  </a:lnTo>
                  <a:close/>
                  <a:moveTo>
                    <a:pt x="222" y="694"/>
                  </a:moveTo>
                  <a:cubicBezTo>
                    <a:pt x="218" y="688"/>
                    <a:pt x="218" y="688"/>
                    <a:pt x="218" y="688"/>
                  </a:cubicBezTo>
                  <a:cubicBezTo>
                    <a:pt x="221" y="687"/>
                    <a:pt x="224" y="685"/>
                    <a:pt x="227" y="683"/>
                  </a:cubicBezTo>
                  <a:cubicBezTo>
                    <a:pt x="229" y="680"/>
                    <a:pt x="229" y="680"/>
                    <a:pt x="229" y="680"/>
                  </a:cubicBezTo>
                  <a:cubicBezTo>
                    <a:pt x="233" y="685"/>
                    <a:pt x="233" y="685"/>
                    <a:pt x="233" y="685"/>
                  </a:cubicBezTo>
                  <a:cubicBezTo>
                    <a:pt x="231" y="688"/>
                    <a:pt x="231" y="688"/>
                    <a:pt x="231" y="688"/>
                  </a:cubicBezTo>
                  <a:cubicBezTo>
                    <a:pt x="228" y="690"/>
                    <a:pt x="225" y="692"/>
                    <a:pt x="222" y="694"/>
                  </a:cubicBezTo>
                  <a:close/>
                  <a:moveTo>
                    <a:pt x="75" y="681"/>
                  </a:moveTo>
                  <a:cubicBezTo>
                    <a:pt x="71" y="678"/>
                    <a:pt x="68" y="674"/>
                    <a:pt x="64" y="671"/>
                  </a:cubicBezTo>
                  <a:cubicBezTo>
                    <a:pt x="69" y="667"/>
                    <a:pt x="69" y="667"/>
                    <a:pt x="69" y="667"/>
                  </a:cubicBezTo>
                  <a:cubicBezTo>
                    <a:pt x="72" y="670"/>
                    <a:pt x="75" y="673"/>
                    <a:pt x="79" y="676"/>
                  </a:cubicBezTo>
                  <a:lnTo>
                    <a:pt x="75" y="681"/>
                  </a:lnTo>
                  <a:close/>
                  <a:moveTo>
                    <a:pt x="239" y="681"/>
                  </a:moveTo>
                  <a:cubicBezTo>
                    <a:pt x="234" y="676"/>
                    <a:pt x="234" y="676"/>
                    <a:pt x="234" y="676"/>
                  </a:cubicBezTo>
                  <a:cubicBezTo>
                    <a:pt x="238" y="673"/>
                    <a:pt x="241" y="669"/>
                    <a:pt x="244" y="666"/>
                  </a:cubicBezTo>
                  <a:cubicBezTo>
                    <a:pt x="249" y="670"/>
                    <a:pt x="249" y="670"/>
                    <a:pt x="249" y="670"/>
                  </a:cubicBezTo>
                  <a:cubicBezTo>
                    <a:pt x="246" y="674"/>
                    <a:pt x="242" y="677"/>
                    <a:pt x="239" y="681"/>
                  </a:cubicBezTo>
                  <a:close/>
                  <a:moveTo>
                    <a:pt x="60" y="665"/>
                  </a:moveTo>
                  <a:cubicBezTo>
                    <a:pt x="59" y="664"/>
                    <a:pt x="58" y="663"/>
                    <a:pt x="57" y="662"/>
                  </a:cubicBezTo>
                  <a:cubicBezTo>
                    <a:pt x="55" y="659"/>
                    <a:pt x="53" y="657"/>
                    <a:pt x="51" y="654"/>
                  </a:cubicBezTo>
                  <a:cubicBezTo>
                    <a:pt x="57" y="650"/>
                    <a:pt x="57" y="650"/>
                    <a:pt x="57" y="650"/>
                  </a:cubicBezTo>
                  <a:cubicBezTo>
                    <a:pt x="59" y="653"/>
                    <a:pt x="60" y="656"/>
                    <a:pt x="62" y="658"/>
                  </a:cubicBezTo>
                  <a:cubicBezTo>
                    <a:pt x="63" y="659"/>
                    <a:pt x="64" y="660"/>
                    <a:pt x="65" y="661"/>
                  </a:cubicBezTo>
                  <a:lnTo>
                    <a:pt x="60" y="665"/>
                  </a:lnTo>
                  <a:close/>
                  <a:moveTo>
                    <a:pt x="253" y="665"/>
                  </a:moveTo>
                  <a:cubicBezTo>
                    <a:pt x="248" y="661"/>
                    <a:pt x="248" y="661"/>
                    <a:pt x="248" y="661"/>
                  </a:cubicBezTo>
                  <a:cubicBezTo>
                    <a:pt x="251" y="657"/>
                    <a:pt x="253" y="653"/>
                    <a:pt x="256" y="649"/>
                  </a:cubicBezTo>
                  <a:cubicBezTo>
                    <a:pt x="261" y="653"/>
                    <a:pt x="261" y="653"/>
                    <a:pt x="261" y="653"/>
                  </a:cubicBezTo>
                  <a:cubicBezTo>
                    <a:pt x="259" y="657"/>
                    <a:pt x="256" y="661"/>
                    <a:pt x="253" y="665"/>
                  </a:cubicBezTo>
                  <a:close/>
                  <a:moveTo>
                    <a:pt x="48" y="648"/>
                  </a:moveTo>
                  <a:cubicBezTo>
                    <a:pt x="45" y="643"/>
                    <a:pt x="43" y="639"/>
                    <a:pt x="42" y="635"/>
                  </a:cubicBezTo>
                  <a:cubicBezTo>
                    <a:pt x="47" y="632"/>
                    <a:pt x="47" y="632"/>
                    <a:pt x="47" y="632"/>
                  </a:cubicBezTo>
                  <a:cubicBezTo>
                    <a:pt x="49" y="636"/>
                    <a:pt x="51" y="640"/>
                    <a:pt x="53" y="644"/>
                  </a:cubicBezTo>
                  <a:lnTo>
                    <a:pt x="48" y="648"/>
                  </a:lnTo>
                  <a:close/>
                  <a:moveTo>
                    <a:pt x="265" y="646"/>
                  </a:moveTo>
                  <a:cubicBezTo>
                    <a:pt x="259" y="644"/>
                    <a:pt x="259" y="644"/>
                    <a:pt x="259" y="644"/>
                  </a:cubicBezTo>
                  <a:cubicBezTo>
                    <a:pt x="261" y="639"/>
                    <a:pt x="263" y="635"/>
                    <a:pt x="264" y="631"/>
                  </a:cubicBezTo>
                  <a:cubicBezTo>
                    <a:pt x="270" y="633"/>
                    <a:pt x="270" y="633"/>
                    <a:pt x="270" y="633"/>
                  </a:cubicBezTo>
                  <a:cubicBezTo>
                    <a:pt x="269" y="637"/>
                    <a:pt x="267" y="642"/>
                    <a:pt x="265" y="646"/>
                  </a:cubicBezTo>
                  <a:close/>
                  <a:moveTo>
                    <a:pt x="39" y="628"/>
                  </a:moveTo>
                  <a:cubicBezTo>
                    <a:pt x="37" y="623"/>
                    <a:pt x="36" y="619"/>
                    <a:pt x="35" y="614"/>
                  </a:cubicBezTo>
                  <a:cubicBezTo>
                    <a:pt x="41" y="613"/>
                    <a:pt x="41" y="613"/>
                    <a:pt x="41" y="613"/>
                  </a:cubicBezTo>
                  <a:cubicBezTo>
                    <a:pt x="42" y="617"/>
                    <a:pt x="44" y="622"/>
                    <a:pt x="45" y="626"/>
                  </a:cubicBezTo>
                  <a:lnTo>
                    <a:pt x="39" y="628"/>
                  </a:lnTo>
                  <a:close/>
                  <a:moveTo>
                    <a:pt x="272" y="626"/>
                  </a:moveTo>
                  <a:cubicBezTo>
                    <a:pt x="266" y="624"/>
                    <a:pt x="266" y="624"/>
                    <a:pt x="266" y="624"/>
                  </a:cubicBezTo>
                  <a:cubicBezTo>
                    <a:pt x="267" y="620"/>
                    <a:pt x="268" y="616"/>
                    <a:pt x="268" y="611"/>
                  </a:cubicBezTo>
                  <a:cubicBezTo>
                    <a:pt x="275" y="612"/>
                    <a:pt x="275" y="612"/>
                    <a:pt x="275" y="612"/>
                  </a:cubicBezTo>
                  <a:cubicBezTo>
                    <a:pt x="274" y="617"/>
                    <a:pt x="273" y="621"/>
                    <a:pt x="272" y="626"/>
                  </a:cubicBezTo>
                  <a:close/>
                  <a:moveTo>
                    <a:pt x="34" y="607"/>
                  </a:moveTo>
                  <a:cubicBezTo>
                    <a:pt x="33" y="602"/>
                    <a:pt x="33" y="597"/>
                    <a:pt x="33" y="593"/>
                  </a:cubicBezTo>
                  <a:cubicBezTo>
                    <a:pt x="39" y="592"/>
                    <a:pt x="39" y="592"/>
                    <a:pt x="39" y="592"/>
                  </a:cubicBezTo>
                  <a:cubicBezTo>
                    <a:pt x="39" y="597"/>
                    <a:pt x="39" y="602"/>
                    <a:pt x="40" y="606"/>
                  </a:cubicBezTo>
                  <a:lnTo>
                    <a:pt x="34" y="607"/>
                  </a:lnTo>
                  <a:close/>
                  <a:moveTo>
                    <a:pt x="275" y="605"/>
                  </a:moveTo>
                  <a:cubicBezTo>
                    <a:pt x="269" y="604"/>
                    <a:pt x="269" y="604"/>
                    <a:pt x="269" y="604"/>
                  </a:cubicBezTo>
                  <a:cubicBezTo>
                    <a:pt x="269" y="603"/>
                    <a:pt x="269" y="601"/>
                    <a:pt x="269" y="599"/>
                  </a:cubicBezTo>
                  <a:cubicBezTo>
                    <a:pt x="269" y="597"/>
                    <a:pt x="269" y="594"/>
                    <a:pt x="269" y="591"/>
                  </a:cubicBezTo>
                  <a:cubicBezTo>
                    <a:pt x="275" y="590"/>
                    <a:pt x="275" y="590"/>
                    <a:pt x="275" y="590"/>
                  </a:cubicBezTo>
                  <a:cubicBezTo>
                    <a:pt x="275" y="593"/>
                    <a:pt x="275" y="596"/>
                    <a:pt x="275" y="599"/>
                  </a:cubicBezTo>
                  <a:cubicBezTo>
                    <a:pt x="275" y="601"/>
                    <a:pt x="275" y="603"/>
                    <a:pt x="275" y="605"/>
                  </a:cubicBezTo>
                  <a:close/>
                  <a:moveTo>
                    <a:pt x="39" y="586"/>
                  </a:moveTo>
                  <a:cubicBezTo>
                    <a:pt x="33" y="585"/>
                    <a:pt x="33" y="585"/>
                    <a:pt x="33" y="585"/>
                  </a:cubicBezTo>
                  <a:cubicBezTo>
                    <a:pt x="33" y="581"/>
                    <a:pt x="33" y="576"/>
                    <a:pt x="34" y="571"/>
                  </a:cubicBezTo>
                  <a:cubicBezTo>
                    <a:pt x="40" y="572"/>
                    <a:pt x="40" y="572"/>
                    <a:pt x="40" y="572"/>
                  </a:cubicBezTo>
                  <a:cubicBezTo>
                    <a:pt x="40" y="577"/>
                    <a:pt x="39" y="581"/>
                    <a:pt x="39" y="586"/>
                  </a:cubicBezTo>
                  <a:close/>
                  <a:moveTo>
                    <a:pt x="268" y="584"/>
                  </a:moveTo>
                  <a:cubicBezTo>
                    <a:pt x="267" y="580"/>
                    <a:pt x="266" y="575"/>
                    <a:pt x="265" y="570"/>
                  </a:cubicBezTo>
                  <a:cubicBezTo>
                    <a:pt x="272" y="569"/>
                    <a:pt x="272" y="569"/>
                    <a:pt x="272" y="569"/>
                  </a:cubicBezTo>
                  <a:cubicBezTo>
                    <a:pt x="273" y="574"/>
                    <a:pt x="274" y="579"/>
                    <a:pt x="274" y="583"/>
                  </a:cubicBezTo>
                  <a:lnTo>
                    <a:pt x="268" y="584"/>
                  </a:lnTo>
                  <a:close/>
                  <a:moveTo>
                    <a:pt x="41" y="565"/>
                  </a:moveTo>
                  <a:cubicBezTo>
                    <a:pt x="35" y="564"/>
                    <a:pt x="35" y="564"/>
                    <a:pt x="35" y="564"/>
                  </a:cubicBezTo>
                  <a:cubicBezTo>
                    <a:pt x="36" y="559"/>
                    <a:pt x="38" y="555"/>
                    <a:pt x="39" y="550"/>
                  </a:cubicBezTo>
                  <a:cubicBezTo>
                    <a:pt x="45" y="552"/>
                    <a:pt x="45" y="552"/>
                    <a:pt x="45" y="552"/>
                  </a:cubicBezTo>
                  <a:cubicBezTo>
                    <a:pt x="44" y="557"/>
                    <a:pt x="42" y="561"/>
                    <a:pt x="41" y="565"/>
                  </a:cubicBezTo>
                  <a:close/>
                  <a:moveTo>
                    <a:pt x="264" y="564"/>
                  </a:moveTo>
                  <a:cubicBezTo>
                    <a:pt x="263" y="560"/>
                    <a:pt x="261" y="555"/>
                    <a:pt x="260" y="551"/>
                  </a:cubicBezTo>
                  <a:cubicBezTo>
                    <a:pt x="265" y="549"/>
                    <a:pt x="265" y="549"/>
                    <a:pt x="265" y="549"/>
                  </a:cubicBezTo>
                  <a:cubicBezTo>
                    <a:pt x="267" y="553"/>
                    <a:pt x="269" y="558"/>
                    <a:pt x="270" y="562"/>
                  </a:cubicBezTo>
                  <a:lnTo>
                    <a:pt x="264" y="564"/>
                  </a:lnTo>
                  <a:close/>
                  <a:moveTo>
                    <a:pt x="257" y="544"/>
                  </a:moveTo>
                  <a:cubicBezTo>
                    <a:pt x="255" y="540"/>
                    <a:pt x="254" y="536"/>
                    <a:pt x="251" y="532"/>
                  </a:cubicBezTo>
                  <a:cubicBezTo>
                    <a:pt x="257" y="529"/>
                    <a:pt x="257" y="529"/>
                    <a:pt x="257" y="529"/>
                  </a:cubicBezTo>
                  <a:cubicBezTo>
                    <a:pt x="259" y="533"/>
                    <a:pt x="261" y="538"/>
                    <a:pt x="263" y="542"/>
                  </a:cubicBezTo>
                  <a:lnTo>
                    <a:pt x="257" y="544"/>
                  </a:lnTo>
                  <a:close/>
                  <a:moveTo>
                    <a:pt x="248" y="526"/>
                  </a:moveTo>
                  <a:cubicBezTo>
                    <a:pt x="246" y="522"/>
                    <a:pt x="244" y="517"/>
                    <a:pt x="242" y="513"/>
                  </a:cubicBezTo>
                  <a:cubicBezTo>
                    <a:pt x="247" y="510"/>
                    <a:pt x="247" y="510"/>
                    <a:pt x="247" y="510"/>
                  </a:cubicBezTo>
                  <a:cubicBezTo>
                    <a:pt x="250" y="514"/>
                    <a:pt x="252" y="518"/>
                    <a:pt x="254" y="523"/>
                  </a:cubicBezTo>
                  <a:lnTo>
                    <a:pt x="248" y="526"/>
                  </a:lnTo>
                  <a:close/>
                  <a:moveTo>
                    <a:pt x="238" y="507"/>
                  </a:moveTo>
                  <a:cubicBezTo>
                    <a:pt x="236" y="504"/>
                    <a:pt x="233" y="500"/>
                    <a:pt x="231" y="496"/>
                  </a:cubicBezTo>
                  <a:cubicBezTo>
                    <a:pt x="236" y="492"/>
                    <a:pt x="236" y="492"/>
                    <a:pt x="236" y="492"/>
                  </a:cubicBezTo>
                  <a:cubicBezTo>
                    <a:pt x="239" y="496"/>
                    <a:pt x="241" y="500"/>
                    <a:pt x="244" y="504"/>
                  </a:cubicBezTo>
                  <a:lnTo>
                    <a:pt x="238" y="507"/>
                  </a:lnTo>
                  <a:close/>
                  <a:moveTo>
                    <a:pt x="227" y="490"/>
                  </a:moveTo>
                  <a:cubicBezTo>
                    <a:pt x="224" y="486"/>
                    <a:pt x="221" y="483"/>
                    <a:pt x="218" y="479"/>
                  </a:cubicBezTo>
                  <a:cubicBezTo>
                    <a:pt x="224" y="475"/>
                    <a:pt x="224" y="475"/>
                    <a:pt x="224" y="475"/>
                  </a:cubicBezTo>
                  <a:cubicBezTo>
                    <a:pt x="226" y="479"/>
                    <a:pt x="229" y="483"/>
                    <a:pt x="232" y="486"/>
                  </a:cubicBezTo>
                  <a:lnTo>
                    <a:pt x="227" y="490"/>
                  </a:lnTo>
                  <a:close/>
                  <a:moveTo>
                    <a:pt x="214" y="473"/>
                  </a:moveTo>
                  <a:cubicBezTo>
                    <a:pt x="211" y="470"/>
                    <a:pt x="209" y="466"/>
                    <a:pt x="206" y="462"/>
                  </a:cubicBezTo>
                  <a:cubicBezTo>
                    <a:pt x="211" y="458"/>
                    <a:pt x="211" y="458"/>
                    <a:pt x="211" y="458"/>
                  </a:cubicBezTo>
                  <a:cubicBezTo>
                    <a:pt x="214" y="462"/>
                    <a:pt x="217" y="466"/>
                    <a:pt x="219" y="469"/>
                  </a:cubicBezTo>
                  <a:lnTo>
                    <a:pt x="214" y="473"/>
                  </a:lnTo>
                  <a:close/>
                  <a:moveTo>
                    <a:pt x="201" y="457"/>
                  </a:moveTo>
                  <a:cubicBezTo>
                    <a:pt x="199" y="453"/>
                    <a:pt x="196" y="449"/>
                    <a:pt x="193" y="446"/>
                  </a:cubicBezTo>
                  <a:cubicBezTo>
                    <a:pt x="198" y="442"/>
                    <a:pt x="198" y="442"/>
                    <a:pt x="198" y="442"/>
                  </a:cubicBezTo>
                  <a:cubicBezTo>
                    <a:pt x="201" y="445"/>
                    <a:pt x="204" y="449"/>
                    <a:pt x="206" y="453"/>
                  </a:cubicBezTo>
                  <a:lnTo>
                    <a:pt x="201" y="457"/>
                  </a:lnTo>
                  <a:close/>
                  <a:moveTo>
                    <a:pt x="188" y="440"/>
                  </a:moveTo>
                  <a:cubicBezTo>
                    <a:pt x="185" y="437"/>
                    <a:pt x="182" y="433"/>
                    <a:pt x="179" y="430"/>
                  </a:cubicBezTo>
                  <a:cubicBezTo>
                    <a:pt x="184" y="426"/>
                    <a:pt x="184" y="426"/>
                    <a:pt x="184" y="426"/>
                  </a:cubicBezTo>
                  <a:cubicBezTo>
                    <a:pt x="187" y="429"/>
                    <a:pt x="190" y="433"/>
                    <a:pt x="193" y="436"/>
                  </a:cubicBezTo>
                  <a:lnTo>
                    <a:pt x="188" y="440"/>
                  </a:lnTo>
                  <a:close/>
                  <a:moveTo>
                    <a:pt x="175" y="425"/>
                  </a:moveTo>
                  <a:cubicBezTo>
                    <a:pt x="172" y="421"/>
                    <a:pt x="169" y="417"/>
                    <a:pt x="166" y="414"/>
                  </a:cubicBezTo>
                  <a:cubicBezTo>
                    <a:pt x="170" y="410"/>
                    <a:pt x="170" y="410"/>
                    <a:pt x="170" y="410"/>
                  </a:cubicBezTo>
                  <a:cubicBezTo>
                    <a:pt x="173" y="413"/>
                    <a:pt x="176" y="417"/>
                    <a:pt x="180" y="420"/>
                  </a:cubicBezTo>
                  <a:lnTo>
                    <a:pt x="175" y="425"/>
                  </a:lnTo>
                  <a:close/>
                  <a:moveTo>
                    <a:pt x="161" y="409"/>
                  </a:moveTo>
                  <a:cubicBezTo>
                    <a:pt x="158" y="405"/>
                    <a:pt x="155" y="402"/>
                    <a:pt x="152" y="398"/>
                  </a:cubicBezTo>
                  <a:cubicBezTo>
                    <a:pt x="156" y="394"/>
                    <a:pt x="156" y="394"/>
                    <a:pt x="156" y="394"/>
                  </a:cubicBezTo>
                  <a:cubicBezTo>
                    <a:pt x="159" y="398"/>
                    <a:pt x="163" y="401"/>
                    <a:pt x="166" y="405"/>
                  </a:cubicBezTo>
                  <a:lnTo>
                    <a:pt x="161" y="409"/>
                  </a:lnTo>
                  <a:close/>
                  <a:moveTo>
                    <a:pt x="147" y="393"/>
                  </a:moveTo>
                  <a:cubicBezTo>
                    <a:pt x="144" y="390"/>
                    <a:pt x="141" y="386"/>
                    <a:pt x="138" y="383"/>
                  </a:cubicBezTo>
                  <a:cubicBezTo>
                    <a:pt x="142" y="379"/>
                    <a:pt x="142" y="379"/>
                    <a:pt x="142" y="379"/>
                  </a:cubicBezTo>
                  <a:cubicBezTo>
                    <a:pt x="145" y="382"/>
                    <a:pt x="148" y="385"/>
                    <a:pt x="152" y="389"/>
                  </a:cubicBezTo>
                  <a:lnTo>
                    <a:pt x="147" y="393"/>
                  </a:lnTo>
                  <a:close/>
                  <a:moveTo>
                    <a:pt x="133" y="378"/>
                  </a:moveTo>
                  <a:cubicBezTo>
                    <a:pt x="123" y="367"/>
                    <a:pt x="123" y="367"/>
                    <a:pt x="123" y="367"/>
                  </a:cubicBezTo>
                  <a:cubicBezTo>
                    <a:pt x="128" y="363"/>
                    <a:pt x="128" y="363"/>
                    <a:pt x="128" y="363"/>
                  </a:cubicBezTo>
                  <a:cubicBezTo>
                    <a:pt x="137" y="373"/>
                    <a:pt x="137" y="373"/>
                    <a:pt x="137" y="373"/>
                  </a:cubicBezTo>
                  <a:lnTo>
                    <a:pt x="133" y="378"/>
                  </a:lnTo>
                  <a:close/>
                  <a:moveTo>
                    <a:pt x="119" y="362"/>
                  </a:moveTo>
                  <a:cubicBezTo>
                    <a:pt x="109" y="352"/>
                    <a:pt x="109" y="352"/>
                    <a:pt x="109" y="352"/>
                  </a:cubicBezTo>
                  <a:cubicBezTo>
                    <a:pt x="114" y="348"/>
                    <a:pt x="114" y="348"/>
                    <a:pt x="114" y="348"/>
                  </a:cubicBezTo>
                  <a:cubicBezTo>
                    <a:pt x="123" y="358"/>
                    <a:pt x="123" y="358"/>
                    <a:pt x="123" y="358"/>
                  </a:cubicBezTo>
                  <a:lnTo>
                    <a:pt x="119" y="362"/>
                  </a:lnTo>
                  <a:close/>
                  <a:moveTo>
                    <a:pt x="104" y="347"/>
                  </a:moveTo>
                  <a:cubicBezTo>
                    <a:pt x="101" y="343"/>
                    <a:pt x="98" y="340"/>
                    <a:pt x="95" y="336"/>
                  </a:cubicBezTo>
                  <a:cubicBezTo>
                    <a:pt x="100" y="332"/>
                    <a:pt x="100" y="332"/>
                    <a:pt x="100" y="332"/>
                  </a:cubicBezTo>
                  <a:cubicBezTo>
                    <a:pt x="103" y="335"/>
                    <a:pt x="106" y="339"/>
                    <a:pt x="109" y="342"/>
                  </a:cubicBezTo>
                  <a:lnTo>
                    <a:pt x="104" y="347"/>
                  </a:lnTo>
                  <a:close/>
                  <a:moveTo>
                    <a:pt x="90" y="331"/>
                  </a:moveTo>
                  <a:cubicBezTo>
                    <a:pt x="87" y="328"/>
                    <a:pt x="84" y="324"/>
                    <a:pt x="81" y="320"/>
                  </a:cubicBezTo>
                  <a:cubicBezTo>
                    <a:pt x="86" y="316"/>
                    <a:pt x="86" y="316"/>
                    <a:pt x="86" y="316"/>
                  </a:cubicBezTo>
                  <a:cubicBezTo>
                    <a:pt x="89" y="320"/>
                    <a:pt x="92" y="323"/>
                    <a:pt x="95" y="327"/>
                  </a:cubicBezTo>
                  <a:lnTo>
                    <a:pt x="90" y="331"/>
                  </a:lnTo>
                  <a:close/>
                  <a:moveTo>
                    <a:pt x="76" y="315"/>
                  </a:moveTo>
                  <a:cubicBezTo>
                    <a:pt x="73" y="312"/>
                    <a:pt x="70" y="308"/>
                    <a:pt x="67" y="304"/>
                  </a:cubicBezTo>
                  <a:cubicBezTo>
                    <a:pt x="72" y="300"/>
                    <a:pt x="72" y="300"/>
                    <a:pt x="72" y="300"/>
                  </a:cubicBezTo>
                  <a:cubicBezTo>
                    <a:pt x="75" y="304"/>
                    <a:pt x="78" y="307"/>
                    <a:pt x="81" y="311"/>
                  </a:cubicBezTo>
                  <a:lnTo>
                    <a:pt x="76" y="315"/>
                  </a:lnTo>
                  <a:close/>
                  <a:moveTo>
                    <a:pt x="63" y="299"/>
                  </a:moveTo>
                  <a:cubicBezTo>
                    <a:pt x="60" y="295"/>
                    <a:pt x="57" y="292"/>
                    <a:pt x="54" y="288"/>
                  </a:cubicBezTo>
                  <a:cubicBezTo>
                    <a:pt x="59" y="284"/>
                    <a:pt x="59" y="284"/>
                    <a:pt x="59" y="284"/>
                  </a:cubicBezTo>
                  <a:cubicBezTo>
                    <a:pt x="62" y="288"/>
                    <a:pt x="65" y="291"/>
                    <a:pt x="68" y="295"/>
                  </a:cubicBezTo>
                  <a:lnTo>
                    <a:pt x="63" y="299"/>
                  </a:lnTo>
                  <a:close/>
                  <a:moveTo>
                    <a:pt x="50" y="282"/>
                  </a:moveTo>
                  <a:cubicBezTo>
                    <a:pt x="47" y="278"/>
                    <a:pt x="45" y="275"/>
                    <a:pt x="42" y="271"/>
                  </a:cubicBezTo>
                  <a:cubicBezTo>
                    <a:pt x="47" y="267"/>
                    <a:pt x="47" y="267"/>
                    <a:pt x="47" y="267"/>
                  </a:cubicBezTo>
                  <a:cubicBezTo>
                    <a:pt x="50" y="271"/>
                    <a:pt x="52" y="275"/>
                    <a:pt x="55" y="278"/>
                  </a:cubicBezTo>
                  <a:lnTo>
                    <a:pt x="50" y="282"/>
                  </a:lnTo>
                  <a:close/>
                  <a:moveTo>
                    <a:pt x="38" y="265"/>
                  </a:moveTo>
                  <a:cubicBezTo>
                    <a:pt x="35" y="261"/>
                    <a:pt x="33" y="257"/>
                    <a:pt x="31" y="253"/>
                  </a:cubicBezTo>
                  <a:cubicBezTo>
                    <a:pt x="36" y="250"/>
                    <a:pt x="36" y="250"/>
                    <a:pt x="36" y="250"/>
                  </a:cubicBezTo>
                  <a:cubicBezTo>
                    <a:pt x="38" y="253"/>
                    <a:pt x="41" y="257"/>
                    <a:pt x="43" y="261"/>
                  </a:cubicBezTo>
                  <a:lnTo>
                    <a:pt x="38" y="265"/>
                  </a:lnTo>
                  <a:close/>
                  <a:moveTo>
                    <a:pt x="27" y="247"/>
                  </a:moveTo>
                  <a:cubicBezTo>
                    <a:pt x="25" y="243"/>
                    <a:pt x="22" y="238"/>
                    <a:pt x="20" y="234"/>
                  </a:cubicBezTo>
                  <a:cubicBezTo>
                    <a:pt x="26" y="231"/>
                    <a:pt x="26" y="231"/>
                    <a:pt x="26" y="231"/>
                  </a:cubicBezTo>
                  <a:cubicBezTo>
                    <a:pt x="28" y="235"/>
                    <a:pt x="30" y="240"/>
                    <a:pt x="32" y="244"/>
                  </a:cubicBezTo>
                  <a:lnTo>
                    <a:pt x="27" y="247"/>
                  </a:lnTo>
                  <a:close/>
                  <a:moveTo>
                    <a:pt x="17" y="228"/>
                  </a:moveTo>
                  <a:cubicBezTo>
                    <a:pt x="15" y="223"/>
                    <a:pt x="13" y="219"/>
                    <a:pt x="12" y="215"/>
                  </a:cubicBezTo>
                  <a:cubicBezTo>
                    <a:pt x="18" y="212"/>
                    <a:pt x="18" y="212"/>
                    <a:pt x="18" y="212"/>
                  </a:cubicBezTo>
                  <a:cubicBezTo>
                    <a:pt x="19" y="217"/>
                    <a:pt x="21" y="221"/>
                    <a:pt x="23" y="225"/>
                  </a:cubicBezTo>
                  <a:lnTo>
                    <a:pt x="17" y="228"/>
                  </a:lnTo>
                  <a:close/>
                  <a:moveTo>
                    <a:pt x="9" y="208"/>
                  </a:moveTo>
                  <a:cubicBezTo>
                    <a:pt x="8" y="204"/>
                    <a:pt x="7" y="199"/>
                    <a:pt x="5" y="194"/>
                  </a:cubicBezTo>
                  <a:cubicBezTo>
                    <a:pt x="11" y="193"/>
                    <a:pt x="11" y="193"/>
                    <a:pt x="11" y="193"/>
                  </a:cubicBezTo>
                  <a:cubicBezTo>
                    <a:pt x="13" y="197"/>
                    <a:pt x="14" y="202"/>
                    <a:pt x="15" y="206"/>
                  </a:cubicBezTo>
                  <a:lnTo>
                    <a:pt x="9" y="208"/>
                  </a:lnTo>
                  <a:close/>
                  <a:moveTo>
                    <a:pt x="483" y="203"/>
                  </a:moveTo>
                  <a:cubicBezTo>
                    <a:pt x="482" y="199"/>
                    <a:pt x="480" y="194"/>
                    <a:pt x="479" y="190"/>
                  </a:cubicBezTo>
                  <a:cubicBezTo>
                    <a:pt x="485" y="188"/>
                    <a:pt x="485" y="188"/>
                    <a:pt x="485" y="188"/>
                  </a:cubicBezTo>
                  <a:cubicBezTo>
                    <a:pt x="486" y="192"/>
                    <a:pt x="488" y="197"/>
                    <a:pt x="489" y="201"/>
                  </a:cubicBezTo>
                  <a:lnTo>
                    <a:pt x="483" y="203"/>
                  </a:lnTo>
                  <a:close/>
                  <a:moveTo>
                    <a:pt x="4" y="188"/>
                  </a:moveTo>
                  <a:cubicBezTo>
                    <a:pt x="3" y="183"/>
                    <a:pt x="2" y="178"/>
                    <a:pt x="1" y="173"/>
                  </a:cubicBezTo>
                  <a:cubicBezTo>
                    <a:pt x="7" y="173"/>
                    <a:pt x="7" y="173"/>
                    <a:pt x="7" y="173"/>
                  </a:cubicBezTo>
                  <a:cubicBezTo>
                    <a:pt x="8" y="177"/>
                    <a:pt x="9" y="182"/>
                    <a:pt x="10" y="186"/>
                  </a:cubicBezTo>
                  <a:lnTo>
                    <a:pt x="4" y="188"/>
                  </a:lnTo>
                  <a:close/>
                  <a:moveTo>
                    <a:pt x="476" y="184"/>
                  </a:moveTo>
                  <a:cubicBezTo>
                    <a:pt x="474" y="179"/>
                    <a:pt x="472" y="175"/>
                    <a:pt x="470" y="171"/>
                  </a:cubicBezTo>
                  <a:cubicBezTo>
                    <a:pt x="476" y="168"/>
                    <a:pt x="476" y="168"/>
                    <a:pt x="476" y="168"/>
                  </a:cubicBezTo>
                  <a:cubicBezTo>
                    <a:pt x="478" y="172"/>
                    <a:pt x="480" y="177"/>
                    <a:pt x="482" y="181"/>
                  </a:cubicBezTo>
                  <a:lnTo>
                    <a:pt x="476" y="184"/>
                  </a:lnTo>
                  <a:close/>
                  <a:moveTo>
                    <a:pt x="0" y="166"/>
                  </a:moveTo>
                  <a:cubicBezTo>
                    <a:pt x="0" y="162"/>
                    <a:pt x="0" y="157"/>
                    <a:pt x="0" y="152"/>
                  </a:cubicBezTo>
                  <a:cubicBezTo>
                    <a:pt x="6" y="152"/>
                    <a:pt x="6" y="152"/>
                    <a:pt x="6" y="152"/>
                  </a:cubicBezTo>
                  <a:cubicBezTo>
                    <a:pt x="6" y="157"/>
                    <a:pt x="6" y="161"/>
                    <a:pt x="7" y="166"/>
                  </a:cubicBezTo>
                  <a:lnTo>
                    <a:pt x="0" y="166"/>
                  </a:lnTo>
                  <a:close/>
                  <a:moveTo>
                    <a:pt x="467" y="165"/>
                  </a:moveTo>
                  <a:cubicBezTo>
                    <a:pt x="465" y="161"/>
                    <a:pt x="462" y="157"/>
                    <a:pt x="460" y="153"/>
                  </a:cubicBezTo>
                  <a:cubicBezTo>
                    <a:pt x="465" y="150"/>
                    <a:pt x="465" y="150"/>
                    <a:pt x="465" y="150"/>
                  </a:cubicBezTo>
                  <a:cubicBezTo>
                    <a:pt x="468" y="154"/>
                    <a:pt x="470" y="158"/>
                    <a:pt x="473" y="162"/>
                  </a:cubicBezTo>
                  <a:lnTo>
                    <a:pt x="467" y="165"/>
                  </a:lnTo>
                  <a:close/>
                  <a:moveTo>
                    <a:pt x="456" y="147"/>
                  </a:moveTo>
                  <a:cubicBezTo>
                    <a:pt x="454" y="144"/>
                    <a:pt x="451" y="140"/>
                    <a:pt x="448" y="136"/>
                  </a:cubicBezTo>
                  <a:cubicBezTo>
                    <a:pt x="453" y="132"/>
                    <a:pt x="453" y="132"/>
                    <a:pt x="453" y="132"/>
                  </a:cubicBezTo>
                  <a:cubicBezTo>
                    <a:pt x="456" y="136"/>
                    <a:pt x="459" y="140"/>
                    <a:pt x="461" y="144"/>
                  </a:cubicBezTo>
                  <a:lnTo>
                    <a:pt x="456" y="147"/>
                  </a:lnTo>
                  <a:close/>
                  <a:moveTo>
                    <a:pt x="6" y="145"/>
                  </a:moveTo>
                  <a:cubicBezTo>
                    <a:pt x="0" y="145"/>
                    <a:pt x="0" y="145"/>
                    <a:pt x="0" y="145"/>
                  </a:cubicBezTo>
                  <a:cubicBezTo>
                    <a:pt x="0" y="141"/>
                    <a:pt x="0" y="137"/>
                    <a:pt x="0" y="133"/>
                  </a:cubicBezTo>
                  <a:cubicBezTo>
                    <a:pt x="1" y="131"/>
                    <a:pt x="1" y="131"/>
                    <a:pt x="1" y="131"/>
                  </a:cubicBezTo>
                  <a:cubicBezTo>
                    <a:pt x="7" y="132"/>
                    <a:pt x="7" y="132"/>
                    <a:pt x="7" y="132"/>
                  </a:cubicBezTo>
                  <a:cubicBezTo>
                    <a:pt x="7" y="134"/>
                    <a:pt x="7" y="134"/>
                    <a:pt x="7" y="134"/>
                  </a:cubicBezTo>
                  <a:cubicBezTo>
                    <a:pt x="6" y="138"/>
                    <a:pt x="6" y="141"/>
                    <a:pt x="6" y="145"/>
                  </a:cubicBezTo>
                  <a:close/>
                  <a:moveTo>
                    <a:pt x="444" y="131"/>
                  </a:moveTo>
                  <a:cubicBezTo>
                    <a:pt x="441" y="127"/>
                    <a:pt x="438" y="123"/>
                    <a:pt x="435" y="120"/>
                  </a:cubicBezTo>
                  <a:cubicBezTo>
                    <a:pt x="440" y="116"/>
                    <a:pt x="440" y="116"/>
                    <a:pt x="440" y="116"/>
                  </a:cubicBezTo>
                  <a:cubicBezTo>
                    <a:pt x="443" y="119"/>
                    <a:pt x="446" y="123"/>
                    <a:pt x="449" y="127"/>
                  </a:cubicBezTo>
                  <a:lnTo>
                    <a:pt x="444" y="131"/>
                  </a:lnTo>
                  <a:close/>
                  <a:moveTo>
                    <a:pt x="8" y="125"/>
                  </a:moveTo>
                  <a:cubicBezTo>
                    <a:pt x="1" y="124"/>
                    <a:pt x="1" y="124"/>
                    <a:pt x="1" y="124"/>
                  </a:cubicBezTo>
                  <a:cubicBezTo>
                    <a:pt x="2" y="119"/>
                    <a:pt x="3" y="114"/>
                    <a:pt x="4" y="110"/>
                  </a:cubicBezTo>
                  <a:cubicBezTo>
                    <a:pt x="10" y="111"/>
                    <a:pt x="10" y="111"/>
                    <a:pt x="10" y="111"/>
                  </a:cubicBezTo>
                  <a:cubicBezTo>
                    <a:pt x="9" y="116"/>
                    <a:pt x="8" y="120"/>
                    <a:pt x="8" y="125"/>
                  </a:cubicBezTo>
                  <a:close/>
                  <a:moveTo>
                    <a:pt x="431" y="115"/>
                  </a:moveTo>
                  <a:cubicBezTo>
                    <a:pt x="427" y="111"/>
                    <a:pt x="424" y="108"/>
                    <a:pt x="421" y="105"/>
                  </a:cubicBezTo>
                  <a:cubicBezTo>
                    <a:pt x="425" y="100"/>
                    <a:pt x="425" y="100"/>
                    <a:pt x="425" y="100"/>
                  </a:cubicBezTo>
                  <a:cubicBezTo>
                    <a:pt x="429" y="104"/>
                    <a:pt x="432" y="107"/>
                    <a:pt x="435" y="110"/>
                  </a:cubicBezTo>
                  <a:lnTo>
                    <a:pt x="431" y="115"/>
                  </a:lnTo>
                  <a:close/>
                  <a:moveTo>
                    <a:pt x="12" y="105"/>
                  </a:moveTo>
                  <a:cubicBezTo>
                    <a:pt x="6" y="103"/>
                    <a:pt x="6" y="103"/>
                    <a:pt x="6" y="103"/>
                  </a:cubicBezTo>
                  <a:cubicBezTo>
                    <a:pt x="8" y="98"/>
                    <a:pt x="9" y="94"/>
                    <a:pt x="11" y="89"/>
                  </a:cubicBezTo>
                  <a:cubicBezTo>
                    <a:pt x="17" y="92"/>
                    <a:pt x="17" y="92"/>
                    <a:pt x="17" y="92"/>
                  </a:cubicBezTo>
                  <a:cubicBezTo>
                    <a:pt x="15" y="96"/>
                    <a:pt x="14" y="100"/>
                    <a:pt x="12" y="105"/>
                  </a:cubicBezTo>
                  <a:close/>
                  <a:moveTo>
                    <a:pt x="416" y="100"/>
                  </a:moveTo>
                  <a:cubicBezTo>
                    <a:pt x="413" y="97"/>
                    <a:pt x="409" y="94"/>
                    <a:pt x="406" y="90"/>
                  </a:cubicBezTo>
                  <a:cubicBezTo>
                    <a:pt x="410" y="86"/>
                    <a:pt x="410" y="86"/>
                    <a:pt x="410" y="86"/>
                  </a:cubicBezTo>
                  <a:cubicBezTo>
                    <a:pt x="414" y="89"/>
                    <a:pt x="417" y="92"/>
                    <a:pt x="420" y="95"/>
                  </a:cubicBezTo>
                  <a:lnTo>
                    <a:pt x="416" y="100"/>
                  </a:lnTo>
                  <a:close/>
                  <a:moveTo>
                    <a:pt x="401" y="86"/>
                  </a:moveTo>
                  <a:cubicBezTo>
                    <a:pt x="397" y="83"/>
                    <a:pt x="393" y="80"/>
                    <a:pt x="390" y="77"/>
                  </a:cubicBezTo>
                  <a:cubicBezTo>
                    <a:pt x="394" y="72"/>
                    <a:pt x="394" y="72"/>
                    <a:pt x="394" y="72"/>
                  </a:cubicBezTo>
                  <a:cubicBezTo>
                    <a:pt x="397" y="75"/>
                    <a:pt x="401" y="78"/>
                    <a:pt x="405" y="81"/>
                  </a:cubicBezTo>
                  <a:lnTo>
                    <a:pt x="401" y="86"/>
                  </a:lnTo>
                  <a:close/>
                  <a:moveTo>
                    <a:pt x="20" y="86"/>
                  </a:moveTo>
                  <a:cubicBezTo>
                    <a:pt x="14" y="83"/>
                    <a:pt x="14" y="83"/>
                    <a:pt x="14" y="83"/>
                  </a:cubicBezTo>
                  <a:cubicBezTo>
                    <a:pt x="16" y="79"/>
                    <a:pt x="18" y="74"/>
                    <a:pt x="21" y="70"/>
                  </a:cubicBezTo>
                  <a:cubicBezTo>
                    <a:pt x="26" y="74"/>
                    <a:pt x="26" y="74"/>
                    <a:pt x="26" y="74"/>
                  </a:cubicBezTo>
                  <a:cubicBezTo>
                    <a:pt x="24" y="78"/>
                    <a:pt x="22" y="82"/>
                    <a:pt x="20" y="86"/>
                  </a:cubicBezTo>
                  <a:close/>
                  <a:moveTo>
                    <a:pt x="384" y="73"/>
                  </a:moveTo>
                  <a:cubicBezTo>
                    <a:pt x="381" y="70"/>
                    <a:pt x="377" y="68"/>
                    <a:pt x="373" y="65"/>
                  </a:cubicBezTo>
                  <a:cubicBezTo>
                    <a:pt x="376" y="60"/>
                    <a:pt x="376" y="60"/>
                    <a:pt x="376" y="60"/>
                  </a:cubicBezTo>
                  <a:cubicBezTo>
                    <a:pt x="380" y="63"/>
                    <a:pt x="384" y="65"/>
                    <a:pt x="388" y="68"/>
                  </a:cubicBezTo>
                  <a:lnTo>
                    <a:pt x="384" y="73"/>
                  </a:lnTo>
                  <a:close/>
                  <a:moveTo>
                    <a:pt x="30" y="68"/>
                  </a:moveTo>
                  <a:cubicBezTo>
                    <a:pt x="25" y="65"/>
                    <a:pt x="25" y="65"/>
                    <a:pt x="25" y="65"/>
                  </a:cubicBezTo>
                  <a:cubicBezTo>
                    <a:pt x="28" y="61"/>
                    <a:pt x="31" y="57"/>
                    <a:pt x="34" y="53"/>
                  </a:cubicBezTo>
                  <a:cubicBezTo>
                    <a:pt x="39" y="58"/>
                    <a:pt x="39" y="58"/>
                    <a:pt x="39" y="58"/>
                  </a:cubicBezTo>
                  <a:cubicBezTo>
                    <a:pt x="36" y="61"/>
                    <a:pt x="33" y="65"/>
                    <a:pt x="30" y="68"/>
                  </a:cubicBezTo>
                  <a:close/>
                  <a:moveTo>
                    <a:pt x="367" y="61"/>
                  </a:moveTo>
                  <a:cubicBezTo>
                    <a:pt x="363" y="59"/>
                    <a:pt x="359" y="56"/>
                    <a:pt x="355" y="54"/>
                  </a:cubicBezTo>
                  <a:cubicBezTo>
                    <a:pt x="358" y="49"/>
                    <a:pt x="358" y="49"/>
                    <a:pt x="358" y="49"/>
                  </a:cubicBezTo>
                  <a:cubicBezTo>
                    <a:pt x="363" y="51"/>
                    <a:pt x="367" y="53"/>
                    <a:pt x="370" y="56"/>
                  </a:cubicBezTo>
                  <a:lnTo>
                    <a:pt x="367" y="61"/>
                  </a:lnTo>
                  <a:close/>
                  <a:moveTo>
                    <a:pt x="44" y="53"/>
                  </a:moveTo>
                  <a:cubicBezTo>
                    <a:pt x="39" y="48"/>
                    <a:pt x="39" y="48"/>
                    <a:pt x="39" y="48"/>
                  </a:cubicBezTo>
                  <a:cubicBezTo>
                    <a:pt x="42" y="45"/>
                    <a:pt x="46" y="42"/>
                    <a:pt x="50" y="39"/>
                  </a:cubicBezTo>
                  <a:cubicBezTo>
                    <a:pt x="54" y="44"/>
                    <a:pt x="54" y="44"/>
                    <a:pt x="54" y="44"/>
                  </a:cubicBezTo>
                  <a:cubicBezTo>
                    <a:pt x="50" y="46"/>
                    <a:pt x="47" y="50"/>
                    <a:pt x="44" y="53"/>
                  </a:cubicBezTo>
                  <a:close/>
                  <a:moveTo>
                    <a:pt x="349" y="51"/>
                  </a:moveTo>
                  <a:cubicBezTo>
                    <a:pt x="345" y="48"/>
                    <a:pt x="341" y="46"/>
                    <a:pt x="337" y="44"/>
                  </a:cubicBezTo>
                  <a:cubicBezTo>
                    <a:pt x="340" y="38"/>
                    <a:pt x="340" y="38"/>
                    <a:pt x="340" y="38"/>
                  </a:cubicBezTo>
                  <a:cubicBezTo>
                    <a:pt x="344" y="41"/>
                    <a:pt x="348" y="43"/>
                    <a:pt x="352" y="45"/>
                  </a:cubicBezTo>
                  <a:lnTo>
                    <a:pt x="349" y="51"/>
                  </a:lnTo>
                  <a:close/>
                  <a:moveTo>
                    <a:pt x="331" y="41"/>
                  </a:moveTo>
                  <a:cubicBezTo>
                    <a:pt x="327" y="39"/>
                    <a:pt x="322" y="37"/>
                    <a:pt x="318" y="35"/>
                  </a:cubicBezTo>
                  <a:cubicBezTo>
                    <a:pt x="321" y="29"/>
                    <a:pt x="321" y="29"/>
                    <a:pt x="321" y="29"/>
                  </a:cubicBezTo>
                  <a:cubicBezTo>
                    <a:pt x="325" y="31"/>
                    <a:pt x="329" y="33"/>
                    <a:pt x="334" y="35"/>
                  </a:cubicBezTo>
                  <a:lnTo>
                    <a:pt x="331" y="41"/>
                  </a:lnTo>
                  <a:close/>
                  <a:moveTo>
                    <a:pt x="59" y="39"/>
                  </a:moveTo>
                  <a:cubicBezTo>
                    <a:pt x="55" y="34"/>
                    <a:pt x="55" y="34"/>
                    <a:pt x="55" y="34"/>
                  </a:cubicBezTo>
                  <a:cubicBezTo>
                    <a:pt x="59" y="32"/>
                    <a:pt x="63" y="29"/>
                    <a:pt x="67" y="26"/>
                  </a:cubicBezTo>
                  <a:cubicBezTo>
                    <a:pt x="71" y="32"/>
                    <a:pt x="71" y="32"/>
                    <a:pt x="71" y="32"/>
                  </a:cubicBezTo>
                  <a:cubicBezTo>
                    <a:pt x="67" y="34"/>
                    <a:pt x="63" y="37"/>
                    <a:pt x="59" y="39"/>
                  </a:cubicBezTo>
                  <a:close/>
                  <a:moveTo>
                    <a:pt x="312" y="32"/>
                  </a:moveTo>
                  <a:cubicBezTo>
                    <a:pt x="308" y="31"/>
                    <a:pt x="303" y="29"/>
                    <a:pt x="299" y="27"/>
                  </a:cubicBezTo>
                  <a:cubicBezTo>
                    <a:pt x="301" y="21"/>
                    <a:pt x="301" y="21"/>
                    <a:pt x="301" y="21"/>
                  </a:cubicBezTo>
                  <a:cubicBezTo>
                    <a:pt x="305" y="23"/>
                    <a:pt x="310" y="25"/>
                    <a:pt x="314" y="27"/>
                  </a:cubicBezTo>
                  <a:lnTo>
                    <a:pt x="312" y="32"/>
                  </a:lnTo>
                  <a:close/>
                  <a:moveTo>
                    <a:pt x="77" y="28"/>
                  </a:moveTo>
                  <a:cubicBezTo>
                    <a:pt x="74" y="23"/>
                    <a:pt x="74" y="23"/>
                    <a:pt x="74" y="23"/>
                  </a:cubicBezTo>
                  <a:cubicBezTo>
                    <a:pt x="78" y="21"/>
                    <a:pt x="82" y="19"/>
                    <a:pt x="86" y="17"/>
                  </a:cubicBezTo>
                  <a:cubicBezTo>
                    <a:pt x="89" y="22"/>
                    <a:pt x="89" y="22"/>
                    <a:pt x="89" y="22"/>
                  </a:cubicBezTo>
                  <a:cubicBezTo>
                    <a:pt x="85" y="24"/>
                    <a:pt x="80" y="26"/>
                    <a:pt x="77" y="28"/>
                  </a:cubicBezTo>
                  <a:close/>
                  <a:moveTo>
                    <a:pt x="292" y="25"/>
                  </a:moveTo>
                  <a:cubicBezTo>
                    <a:pt x="288" y="24"/>
                    <a:pt x="284" y="22"/>
                    <a:pt x="279" y="21"/>
                  </a:cubicBezTo>
                  <a:cubicBezTo>
                    <a:pt x="281" y="15"/>
                    <a:pt x="281" y="15"/>
                    <a:pt x="281" y="15"/>
                  </a:cubicBezTo>
                  <a:cubicBezTo>
                    <a:pt x="285" y="16"/>
                    <a:pt x="290" y="18"/>
                    <a:pt x="294" y="19"/>
                  </a:cubicBezTo>
                  <a:lnTo>
                    <a:pt x="292" y="25"/>
                  </a:lnTo>
                  <a:close/>
                  <a:moveTo>
                    <a:pt x="95" y="20"/>
                  </a:moveTo>
                  <a:cubicBezTo>
                    <a:pt x="93" y="14"/>
                    <a:pt x="93" y="14"/>
                    <a:pt x="93" y="14"/>
                  </a:cubicBezTo>
                  <a:cubicBezTo>
                    <a:pt x="97" y="12"/>
                    <a:pt x="102" y="11"/>
                    <a:pt x="106" y="9"/>
                  </a:cubicBezTo>
                  <a:cubicBezTo>
                    <a:pt x="108" y="15"/>
                    <a:pt x="108" y="15"/>
                    <a:pt x="108" y="15"/>
                  </a:cubicBezTo>
                  <a:cubicBezTo>
                    <a:pt x="104" y="17"/>
                    <a:pt x="99" y="18"/>
                    <a:pt x="95" y="20"/>
                  </a:cubicBezTo>
                  <a:close/>
                  <a:moveTo>
                    <a:pt x="272" y="19"/>
                  </a:moveTo>
                  <a:cubicBezTo>
                    <a:pt x="268" y="18"/>
                    <a:pt x="263" y="17"/>
                    <a:pt x="259" y="16"/>
                  </a:cubicBezTo>
                  <a:cubicBezTo>
                    <a:pt x="260" y="9"/>
                    <a:pt x="260" y="9"/>
                    <a:pt x="260" y="9"/>
                  </a:cubicBezTo>
                  <a:cubicBezTo>
                    <a:pt x="265" y="10"/>
                    <a:pt x="270" y="12"/>
                    <a:pt x="274" y="13"/>
                  </a:cubicBezTo>
                  <a:lnTo>
                    <a:pt x="272" y="19"/>
                  </a:lnTo>
                  <a:close/>
                  <a:moveTo>
                    <a:pt x="252" y="14"/>
                  </a:moveTo>
                  <a:cubicBezTo>
                    <a:pt x="248" y="13"/>
                    <a:pt x="243" y="12"/>
                    <a:pt x="239" y="11"/>
                  </a:cubicBezTo>
                  <a:cubicBezTo>
                    <a:pt x="240" y="5"/>
                    <a:pt x="240" y="5"/>
                    <a:pt x="240" y="5"/>
                  </a:cubicBezTo>
                  <a:cubicBezTo>
                    <a:pt x="244" y="6"/>
                    <a:pt x="249" y="7"/>
                    <a:pt x="254" y="8"/>
                  </a:cubicBezTo>
                  <a:lnTo>
                    <a:pt x="252" y="14"/>
                  </a:lnTo>
                  <a:close/>
                  <a:moveTo>
                    <a:pt x="115" y="13"/>
                  </a:moveTo>
                  <a:cubicBezTo>
                    <a:pt x="113" y="7"/>
                    <a:pt x="113" y="7"/>
                    <a:pt x="113" y="7"/>
                  </a:cubicBezTo>
                  <a:cubicBezTo>
                    <a:pt x="118" y="6"/>
                    <a:pt x="122" y="5"/>
                    <a:pt x="127" y="4"/>
                  </a:cubicBezTo>
                  <a:cubicBezTo>
                    <a:pt x="128" y="10"/>
                    <a:pt x="128" y="10"/>
                    <a:pt x="128" y="10"/>
                  </a:cubicBezTo>
                  <a:cubicBezTo>
                    <a:pt x="124" y="11"/>
                    <a:pt x="119" y="12"/>
                    <a:pt x="115" y="13"/>
                  </a:cubicBezTo>
                  <a:close/>
                  <a:moveTo>
                    <a:pt x="232" y="10"/>
                  </a:moveTo>
                  <a:cubicBezTo>
                    <a:pt x="227" y="10"/>
                    <a:pt x="223" y="9"/>
                    <a:pt x="218" y="9"/>
                  </a:cubicBezTo>
                  <a:cubicBezTo>
                    <a:pt x="219" y="2"/>
                    <a:pt x="219" y="2"/>
                    <a:pt x="219" y="2"/>
                  </a:cubicBezTo>
                  <a:cubicBezTo>
                    <a:pt x="223" y="3"/>
                    <a:pt x="228" y="3"/>
                    <a:pt x="233" y="4"/>
                  </a:cubicBezTo>
                  <a:lnTo>
                    <a:pt x="232" y="10"/>
                  </a:lnTo>
                  <a:close/>
                  <a:moveTo>
                    <a:pt x="135" y="9"/>
                  </a:moveTo>
                  <a:cubicBezTo>
                    <a:pt x="134" y="3"/>
                    <a:pt x="134" y="3"/>
                    <a:pt x="134" y="3"/>
                  </a:cubicBezTo>
                  <a:cubicBezTo>
                    <a:pt x="138" y="2"/>
                    <a:pt x="142" y="2"/>
                    <a:pt x="146" y="1"/>
                  </a:cubicBezTo>
                  <a:cubicBezTo>
                    <a:pt x="148" y="1"/>
                    <a:pt x="148" y="1"/>
                    <a:pt x="148" y="1"/>
                  </a:cubicBezTo>
                  <a:cubicBezTo>
                    <a:pt x="149" y="8"/>
                    <a:pt x="149" y="8"/>
                    <a:pt x="149" y="8"/>
                  </a:cubicBezTo>
                  <a:cubicBezTo>
                    <a:pt x="146" y="8"/>
                    <a:pt x="146" y="8"/>
                    <a:pt x="146" y="8"/>
                  </a:cubicBezTo>
                  <a:cubicBezTo>
                    <a:pt x="143" y="8"/>
                    <a:pt x="139" y="9"/>
                    <a:pt x="135" y="9"/>
                  </a:cubicBezTo>
                  <a:close/>
                  <a:moveTo>
                    <a:pt x="211" y="8"/>
                  </a:moveTo>
                  <a:cubicBezTo>
                    <a:pt x="207" y="7"/>
                    <a:pt x="202" y="7"/>
                    <a:pt x="197" y="7"/>
                  </a:cubicBezTo>
                  <a:cubicBezTo>
                    <a:pt x="198" y="1"/>
                    <a:pt x="198" y="1"/>
                    <a:pt x="198" y="1"/>
                  </a:cubicBezTo>
                  <a:cubicBezTo>
                    <a:pt x="202" y="1"/>
                    <a:pt x="207" y="1"/>
                    <a:pt x="212" y="2"/>
                  </a:cubicBezTo>
                  <a:lnTo>
                    <a:pt x="211" y="8"/>
                  </a:lnTo>
                  <a:close/>
                  <a:moveTo>
                    <a:pt x="156" y="7"/>
                  </a:moveTo>
                  <a:cubicBezTo>
                    <a:pt x="155" y="1"/>
                    <a:pt x="155" y="1"/>
                    <a:pt x="155" y="1"/>
                  </a:cubicBezTo>
                  <a:cubicBezTo>
                    <a:pt x="160" y="0"/>
                    <a:pt x="165" y="0"/>
                    <a:pt x="169" y="0"/>
                  </a:cubicBezTo>
                  <a:cubicBezTo>
                    <a:pt x="170" y="6"/>
                    <a:pt x="170" y="6"/>
                    <a:pt x="170" y="6"/>
                  </a:cubicBezTo>
                  <a:cubicBezTo>
                    <a:pt x="165" y="7"/>
                    <a:pt x="160" y="7"/>
                    <a:pt x="156" y="7"/>
                  </a:cubicBezTo>
                  <a:close/>
                  <a:moveTo>
                    <a:pt x="190" y="7"/>
                  </a:moveTo>
                  <a:cubicBezTo>
                    <a:pt x="186" y="6"/>
                    <a:pt x="183" y="6"/>
                    <a:pt x="179" y="6"/>
                  </a:cubicBezTo>
                  <a:cubicBezTo>
                    <a:pt x="176" y="6"/>
                    <a:pt x="176" y="6"/>
                    <a:pt x="176" y="6"/>
                  </a:cubicBezTo>
                  <a:cubicBezTo>
                    <a:pt x="176" y="0"/>
                    <a:pt x="176" y="0"/>
                    <a:pt x="176" y="0"/>
                  </a:cubicBezTo>
                  <a:cubicBezTo>
                    <a:pt x="179" y="0"/>
                    <a:pt x="179" y="0"/>
                    <a:pt x="179" y="0"/>
                  </a:cubicBezTo>
                  <a:cubicBezTo>
                    <a:pt x="183" y="0"/>
                    <a:pt x="187" y="0"/>
                    <a:pt x="191" y="0"/>
                  </a:cubicBezTo>
                  <a:lnTo>
                    <a:pt x="190" y="7"/>
                  </a:ln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en-US"/>
            </a:p>
          </p:txBody>
        </p:sp>
      </p:grpSp>
      <p:grpSp>
        <p:nvGrpSpPr>
          <p:cNvPr id="7" name="bIg Eye"/>
          <p:cNvGrpSpPr/>
          <p:nvPr userDrawn="1"/>
        </p:nvGrpSpPr>
        <p:grpSpPr bwMode="black">
          <a:xfrm>
            <a:off x="7279864" y="4670214"/>
            <a:ext cx="794070" cy="469104"/>
            <a:chOff x="2665413" y="2318584"/>
            <a:chExt cx="962025" cy="568325"/>
          </a:xfrm>
          <a:solidFill>
            <a:schemeClr val="tx2"/>
          </a:solidFill>
        </p:grpSpPr>
        <p:sp>
          <p:nvSpPr>
            <p:cNvPr id="8" name="Freeform 8"/>
            <p:cNvSpPr>
              <a:spLocks noEditPoints="1"/>
            </p:cNvSpPr>
            <p:nvPr/>
          </p:nvSpPr>
          <p:spPr bwMode="black">
            <a:xfrm>
              <a:off x="3051176" y="2504321"/>
              <a:ext cx="190500" cy="188913"/>
            </a:xfrm>
            <a:custGeom>
              <a:avLst/>
              <a:gdLst>
                <a:gd name="T0" fmla="*/ 45 w 70"/>
                <a:gd name="T1" fmla="*/ 5 h 69"/>
                <a:gd name="T2" fmla="*/ 6 w 70"/>
                <a:gd name="T3" fmla="*/ 24 h 69"/>
                <a:gd name="T4" fmla="*/ 25 w 70"/>
                <a:gd name="T5" fmla="*/ 64 h 69"/>
                <a:gd name="T6" fmla="*/ 64 w 70"/>
                <a:gd name="T7" fmla="*/ 45 h 69"/>
                <a:gd name="T8" fmla="*/ 45 w 70"/>
                <a:gd name="T9" fmla="*/ 5 h 69"/>
                <a:gd name="T10" fmla="*/ 28 w 70"/>
                <a:gd name="T11" fmla="*/ 53 h 69"/>
                <a:gd name="T12" fmla="*/ 16 w 70"/>
                <a:gd name="T13" fmla="*/ 28 h 69"/>
                <a:gd name="T14" fmla="*/ 41 w 70"/>
                <a:gd name="T15" fmla="*/ 16 h 69"/>
                <a:gd name="T16" fmla="*/ 54 w 70"/>
                <a:gd name="T17" fmla="*/ 41 h 69"/>
                <a:gd name="T18" fmla="*/ 28 w 70"/>
                <a:gd name="T19" fmla="*/ 53 h 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0" h="69">
                  <a:moveTo>
                    <a:pt x="45" y="5"/>
                  </a:moveTo>
                  <a:cubicBezTo>
                    <a:pt x="29" y="0"/>
                    <a:pt x="11" y="8"/>
                    <a:pt x="6" y="24"/>
                  </a:cubicBezTo>
                  <a:cubicBezTo>
                    <a:pt x="0" y="41"/>
                    <a:pt x="9" y="58"/>
                    <a:pt x="25" y="64"/>
                  </a:cubicBezTo>
                  <a:cubicBezTo>
                    <a:pt x="41" y="69"/>
                    <a:pt x="59" y="61"/>
                    <a:pt x="64" y="45"/>
                  </a:cubicBezTo>
                  <a:cubicBezTo>
                    <a:pt x="70" y="28"/>
                    <a:pt x="61" y="11"/>
                    <a:pt x="45" y="5"/>
                  </a:cubicBezTo>
                  <a:moveTo>
                    <a:pt x="28" y="53"/>
                  </a:moveTo>
                  <a:cubicBezTo>
                    <a:pt x="18" y="50"/>
                    <a:pt x="12" y="38"/>
                    <a:pt x="16" y="28"/>
                  </a:cubicBezTo>
                  <a:cubicBezTo>
                    <a:pt x="20" y="18"/>
                    <a:pt x="31" y="12"/>
                    <a:pt x="41" y="16"/>
                  </a:cubicBezTo>
                  <a:cubicBezTo>
                    <a:pt x="52" y="19"/>
                    <a:pt x="57" y="31"/>
                    <a:pt x="54" y="41"/>
                  </a:cubicBezTo>
                  <a:cubicBezTo>
                    <a:pt x="50" y="51"/>
                    <a:pt x="39" y="57"/>
                    <a:pt x="28" y="53"/>
                  </a:cubicBezTo>
                </a:path>
              </a:pathLst>
            </a:custGeom>
            <a:grpFill/>
            <a:ln>
              <a:noFill/>
            </a:ln>
            <a:extLst/>
          </p:spPr>
          <p:txBody>
            <a:bodyPr/>
            <a:lstStyle/>
            <a:p>
              <a:pPr eaLnBrk="1" fontAlgn="auto" hangingPunct="1">
                <a:spcBef>
                  <a:spcPts val="0"/>
                </a:spcBef>
                <a:spcAft>
                  <a:spcPts val="0"/>
                </a:spcAft>
                <a:defRPr/>
              </a:pPr>
              <a:endParaRPr lang="en-US" dirty="0"/>
            </a:p>
          </p:txBody>
        </p:sp>
        <p:sp>
          <p:nvSpPr>
            <p:cNvPr id="9" name="Freeform 9"/>
            <p:cNvSpPr>
              <a:spLocks noEditPoints="1"/>
            </p:cNvSpPr>
            <p:nvPr/>
          </p:nvSpPr>
          <p:spPr bwMode="black">
            <a:xfrm>
              <a:off x="2665413" y="2318584"/>
              <a:ext cx="962025" cy="568325"/>
            </a:xfrm>
            <a:custGeom>
              <a:avLst/>
              <a:gdLst>
                <a:gd name="T0" fmla="*/ 199 w 352"/>
                <a:gd name="T1" fmla="*/ 31 h 208"/>
                <a:gd name="T2" fmla="*/ 0 w 352"/>
                <a:gd name="T3" fmla="*/ 42 h 208"/>
                <a:gd name="T4" fmla="*/ 155 w 352"/>
                <a:gd name="T5" fmla="*/ 174 h 208"/>
                <a:gd name="T6" fmla="*/ 352 w 352"/>
                <a:gd name="T7" fmla="*/ 163 h 208"/>
                <a:gd name="T8" fmla="*/ 199 w 352"/>
                <a:gd name="T9" fmla="*/ 31 h 208"/>
                <a:gd name="T10" fmla="*/ 157 w 352"/>
                <a:gd name="T11" fmla="*/ 156 h 208"/>
                <a:gd name="T12" fmla="*/ 122 w 352"/>
                <a:gd name="T13" fmla="*/ 84 h 208"/>
                <a:gd name="T14" fmla="*/ 195 w 352"/>
                <a:gd name="T15" fmla="*/ 49 h 208"/>
                <a:gd name="T16" fmla="*/ 230 w 352"/>
                <a:gd name="T17" fmla="*/ 121 h 208"/>
                <a:gd name="T18" fmla="*/ 157 w 352"/>
                <a:gd name="T19" fmla="*/ 156 h 2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52" h="208">
                  <a:moveTo>
                    <a:pt x="199" y="31"/>
                  </a:moveTo>
                  <a:cubicBezTo>
                    <a:pt x="107" y="0"/>
                    <a:pt x="0" y="42"/>
                    <a:pt x="0" y="42"/>
                  </a:cubicBezTo>
                  <a:cubicBezTo>
                    <a:pt x="0" y="42"/>
                    <a:pt x="55" y="140"/>
                    <a:pt x="155" y="174"/>
                  </a:cubicBezTo>
                  <a:cubicBezTo>
                    <a:pt x="254" y="208"/>
                    <a:pt x="352" y="163"/>
                    <a:pt x="352" y="163"/>
                  </a:cubicBezTo>
                  <a:cubicBezTo>
                    <a:pt x="352" y="163"/>
                    <a:pt x="290" y="63"/>
                    <a:pt x="199" y="31"/>
                  </a:cubicBezTo>
                  <a:moveTo>
                    <a:pt x="157" y="156"/>
                  </a:moveTo>
                  <a:cubicBezTo>
                    <a:pt x="128" y="146"/>
                    <a:pt x="112" y="114"/>
                    <a:pt x="122" y="84"/>
                  </a:cubicBezTo>
                  <a:cubicBezTo>
                    <a:pt x="132" y="54"/>
                    <a:pt x="165" y="39"/>
                    <a:pt x="195" y="49"/>
                  </a:cubicBezTo>
                  <a:cubicBezTo>
                    <a:pt x="224" y="59"/>
                    <a:pt x="240" y="91"/>
                    <a:pt x="230" y="121"/>
                  </a:cubicBezTo>
                  <a:cubicBezTo>
                    <a:pt x="219" y="151"/>
                    <a:pt x="187" y="166"/>
                    <a:pt x="157" y="156"/>
                  </a:cubicBezTo>
                </a:path>
              </a:pathLst>
            </a:custGeom>
            <a:solidFill>
              <a:schemeClr val="bg1"/>
            </a:solidFill>
            <a:ln>
              <a:noFill/>
            </a:ln>
            <a:extLst/>
          </p:spPr>
          <p:txBody>
            <a:bodyPr/>
            <a:lstStyle/>
            <a:p>
              <a:pPr eaLnBrk="1" fontAlgn="auto" hangingPunct="1">
                <a:spcBef>
                  <a:spcPts val="0"/>
                </a:spcBef>
                <a:spcAft>
                  <a:spcPts val="0"/>
                </a:spcAft>
                <a:defRPr/>
              </a:pPr>
              <a:endParaRPr lang="en-US" dirty="0"/>
            </a:p>
          </p:txBody>
        </p:sp>
      </p:grpSp>
      <p:sp>
        <p:nvSpPr>
          <p:cNvPr id="10" name="Line to bugle"/>
          <p:cNvSpPr>
            <a:spLocks noChangeArrowheads="1"/>
          </p:cNvSpPr>
          <p:nvPr userDrawn="1"/>
        </p:nvSpPr>
        <p:spPr bwMode="black">
          <a:xfrm>
            <a:off x="6877050" y="5807075"/>
            <a:ext cx="20638" cy="523875"/>
          </a:xfrm>
          <a:prstGeom prst="rect">
            <a:avLst/>
          </a:prstGeom>
          <a:solidFill>
            <a:srgbClr val="FFFFFF"/>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lvl1pPr>
              <a:defRPr>
                <a:solidFill>
                  <a:schemeClr val="tx1"/>
                </a:solidFill>
                <a:latin typeface="Qualcomm Office Regular" panose="020B0503030202060203" pitchFamily="34" charset="0"/>
              </a:defRPr>
            </a:lvl1pPr>
            <a:lvl2pPr marL="742950" indent="-285750">
              <a:defRPr>
                <a:solidFill>
                  <a:schemeClr val="tx1"/>
                </a:solidFill>
                <a:latin typeface="Qualcomm Office Regular" panose="020B0503030202060203" pitchFamily="34" charset="0"/>
              </a:defRPr>
            </a:lvl2pPr>
            <a:lvl3pPr marL="1143000" indent="-228600">
              <a:defRPr>
                <a:solidFill>
                  <a:schemeClr val="tx1"/>
                </a:solidFill>
                <a:latin typeface="Qualcomm Office Regular" panose="020B0503030202060203" pitchFamily="34" charset="0"/>
              </a:defRPr>
            </a:lvl3pPr>
            <a:lvl4pPr marL="1600200" indent="-228600">
              <a:defRPr>
                <a:solidFill>
                  <a:schemeClr val="tx1"/>
                </a:solidFill>
                <a:latin typeface="Qualcomm Office Regular" panose="020B0503030202060203" pitchFamily="34" charset="0"/>
              </a:defRPr>
            </a:lvl4pPr>
            <a:lvl5pPr marL="2057400" indent="-228600">
              <a:defRPr>
                <a:solidFill>
                  <a:schemeClr val="tx1"/>
                </a:solidFill>
                <a:latin typeface="Qualcomm Office Regular" panose="020B0503030202060203" pitchFamily="34" charset="0"/>
              </a:defRPr>
            </a:lvl5pPr>
            <a:lvl6pPr marL="2514600" indent="-228600" fontAlgn="base">
              <a:spcBef>
                <a:spcPct val="0"/>
              </a:spcBef>
              <a:spcAft>
                <a:spcPct val="0"/>
              </a:spcAft>
              <a:defRPr>
                <a:solidFill>
                  <a:schemeClr val="tx1"/>
                </a:solidFill>
                <a:latin typeface="Qualcomm Office Regular" panose="020B0503030202060203" pitchFamily="34" charset="0"/>
              </a:defRPr>
            </a:lvl6pPr>
            <a:lvl7pPr marL="2971800" indent="-228600" fontAlgn="base">
              <a:spcBef>
                <a:spcPct val="0"/>
              </a:spcBef>
              <a:spcAft>
                <a:spcPct val="0"/>
              </a:spcAft>
              <a:defRPr>
                <a:solidFill>
                  <a:schemeClr val="tx1"/>
                </a:solidFill>
                <a:latin typeface="Qualcomm Office Regular" panose="020B0503030202060203" pitchFamily="34" charset="0"/>
              </a:defRPr>
            </a:lvl7pPr>
            <a:lvl8pPr marL="3429000" indent="-228600" fontAlgn="base">
              <a:spcBef>
                <a:spcPct val="0"/>
              </a:spcBef>
              <a:spcAft>
                <a:spcPct val="0"/>
              </a:spcAft>
              <a:defRPr>
                <a:solidFill>
                  <a:schemeClr val="tx1"/>
                </a:solidFill>
                <a:latin typeface="Qualcomm Office Regular" panose="020B0503030202060203" pitchFamily="34" charset="0"/>
              </a:defRPr>
            </a:lvl8pPr>
            <a:lvl9pPr marL="3886200" indent="-228600" fontAlgn="base">
              <a:spcBef>
                <a:spcPct val="0"/>
              </a:spcBef>
              <a:spcAft>
                <a:spcPct val="0"/>
              </a:spcAft>
              <a:defRPr>
                <a:solidFill>
                  <a:schemeClr val="tx1"/>
                </a:solidFill>
                <a:latin typeface="Qualcomm Office Regular" panose="020B0503030202060203" pitchFamily="34" charset="0"/>
              </a:defRPr>
            </a:lvl9pPr>
          </a:lstStyle>
          <a:p>
            <a:pPr eaLnBrk="1" hangingPunct="1">
              <a:defRPr/>
            </a:pPr>
            <a:endParaRPr lang="en-US" altLang="en-US" smtClean="0"/>
          </a:p>
        </p:txBody>
      </p:sp>
      <p:sp>
        <p:nvSpPr>
          <p:cNvPr id="11" name="Bugle"/>
          <p:cNvSpPr>
            <a:spLocks/>
          </p:cNvSpPr>
          <p:nvPr userDrawn="1"/>
        </p:nvSpPr>
        <p:spPr bwMode="black">
          <a:xfrm>
            <a:off x="6613525" y="6261100"/>
            <a:ext cx="488950" cy="252413"/>
          </a:xfrm>
          <a:custGeom>
            <a:avLst/>
            <a:gdLst>
              <a:gd name="T0" fmla="*/ 2147483646 w 374"/>
              <a:gd name="T1" fmla="*/ 2147483646 h 193"/>
              <a:gd name="T2" fmla="*/ 2147483646 w 374"/>
              <a:gd name="T3" fmla="*/ 2147483646 h 193"/>
              <a:gd name="T4" fmla="*/ 2147483646 w 374"/>
              <a:gd name="T5" fmla="*/ 2147483646 h 193"/>
              <a:gd name="T6" fmla="*/ 2147483646 w 374"/>
              <a:gd name="T7" fmla="*/ 2147483646 h 193"/>
              <a:gd name="T8" fmla="*/ 2147483646 w 374"/>
              <a:gd name="T9" fmla="*/ 2147483646 h 193"/>
              <a:gd name="T10" fmla="*/ 2147483646 w 374"/>
              <a:gd name="T11" fmla="*/ 2147483646 h 193"/>
              <a:gd name="T12" fmla="*/ 2147483646 w 374"/>
              <a:gd name="T13" fmla="*/ 2147483646 h 193"/>
              <a:gd name="T14" fmla="*/ 0 w 374"/>
              <a:gd name="T15" fmla="*/ 0 h 193"/>
              <a:gd name="T16" fmla="*/ 0 w 374"/>
              <a:gd name="T17" fmla="*/ 2147483646 h 193"/>
              <a:gd name="T18" fmla="*/ 2147483646 w 374"/>
              <a:gd name="T19" fmla="*/ 2147483646 h 193"/>
              <a:gd name="T20" fmla="*/ 2147483646 w 374"/>
              <a:gd name="T21" fmla="*/ 2147483646 h 193"/>
              <a:gd name="T22" fmla="*/ 2147483646 w 374"/>
              <a:gd name="T23" fmla="*/ 2147483646 h 193"/>
              <a:gd name="T24" fmla="*/ 2147483646 w 374"/>
              <a:gd name="T25" fmla="*/ 2147483646 h 193"/>
              <a:gd name="T26" fmla="*/ 2147483646 w 374"/>
              <a:gd name="T27" fmla="*/ 2147483646 h 193"/>
              <a:gd name="T28" fmla="*/ 2147483646 w 374"/>
              <a:gd name="T29" fmla="*/ 2147483646 h 193"/>
              <a:gd name="T30" fmla="*/ 2147483646 w 374"/>
              <a:gd name="T31" fmla="*/ 2147483646 h 193"/>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374" h="193">
                <a:moveTo>
                  <a:pt x="374" y="97"/>
                </a:moveTo>
                <a:lnTo>
                  <a:pt x="348" y="76"/>
                </a:lnTo>
                <a:lnTo>
                  <a:pt x="348" y="93"/>
                </a:lnTo>
                <a:lnTo>
                  <a:pt x="269" y="93"/>
                </a:lnTo>
                <a:lnTo>
                  <a:pt x="200" y="42"/>
                </a:lnTo>
                <a:lnTo>
                  <a:pt x="200" y="93"/>
                </a:lnTo>
                <a:lnTo>
                  <a:pt x="124" y="93"/>
                </a:lnTo>
                <a:lnTo>
                  <a:pt x="0" y="0"/>
                </a:lnTo>
                <a:lnTo>
                  <a:pt x="0" y="193"/>
                </a:lnTo>
                <a:lnTo>
                  <a:pt x="124" y="100"/>
                </a:lnTo>
                <a:lnTo>
                  <a:pt x="200" y="100"/>
                </a:lnTo>
                <a:lnTo>
                  <a:pt x="200" y="152"/>
                </a:lnTo>
                <a:lnTo>
                  <a:pt x="269" y="100"/>
                </a:lnTo>
                <a:lnTo>
                  <a:pt x="348" y="100"/>
                </a:lnTo>
                <a:lnTo>
                  <a:pt x="348" y="116"/>
                </a:lnTo>
                <a:lnTo>
                  <a:pt x="374" y="97"/>
                </a:lnTo>
                <a:close/>
              </a:path>
            </a:pathLst>
          </a:custGeom>
          <a:solidFill>
            <a:srgbClr val="FCB53B"/>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en-US"/>
          </a:p>
        </p:txBody>
      </p:sp>
      <p:grpSp>
        <p:nvGrpSpPr>
          <p:cNvPr id="12" name="Arrow round wheel 2"/>
          <p:cNvGrpSpPr>
            <a:grpSpLocks/>
          </p:cNvGrpSpPr>
          <p:nvPr userDrawn="1"/>
        </p:nvGrpSpPr>
        <p:grpSpPr bwMode="auto">
          <a:xfrm>
            <a:off x="6076950" y="5405438"/>
            <a:ext cx="811213" cy="565150"/>
            <a:chOff x="1208088" y="3209171"/>
            <a:chExt cx="982663" cy="684213"/>
          </a:xfrm>
        </p:grpSpPr>
        <p:sp>
          <p:nvSpPr>
            <p:cNvPr id="13" name="Freeform 14"/>
            <p:cNvSpPr>
              <a:spLocks noEditPoints="1"/>
            </p:cNvSpPr>
            <p:nvPr userDrawn="1"/>
          </p:nvSpPr>
          <p:spPr bwMode="black">
            <a:xfrm>
              <a:off x="1208088" y="3220284"/>
              <a:ext cx="120650" cy="114300"/>
            </a:xfrm>
            <a:custGeom>
              <a:avLst/>
              <a:gdLst>
                <a:gd name="T0" fmla="*/ 2147483646 w 76"/>
                <a:gd name="T1" fmla="*/ 2147483646 h 72"/>
                <a:gd name="T2" fmla="*/ 0 w 76"/>
                <a:gd name="T3" fmla="*/ 2147483646 h 72"/>
                <a:gd name="T4" fmla="*/ 2147483646 w 76"/>
                <a:gd name="T5" fmla="*/ 0 h 72"/>
                <a:gd name="T6" fmla="*/ 2147483646 w 76"/>
                <a:gd name="T7" fmla="*/ 2147483646 h 72"/>
                <a:gd name="T8" fmla="*/ 2147483646 w 76"/>
                <a:gd name="T9" fmla="*/ 2147483646 h 72"/>
                <a:gd name="T10" fmla="*/ 2147483646 w 76"/>
                <a:gd name="T11" fmla="*/ 2147483646 h 72"/>
                <a:gd name="T12" fmla="*/ 2147483646 w 76"/>
                <a:gd name="T13" fmla="*/ 2147483646 h 72"/>
                <a:gd name="T14" fmla="*/ 2147483646 w 76"/>
                <a:gd name="T15" fmla="*/ 2147483646 h 72"/>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76" h="72">
                  <a:moveTo>
                    <a:pt x="76" y="72"/>
                  </a:moveTo>
                  <a:lnTo>
                    <a:pt x="0" y="58"/>
                  </a:lnTo>
                  <a:lnTo>
                    <a:pt x="48" y="0"/>
                  </a:lnTo>
                  <a:lnTo>
                    <a:pt x="76" y="72"/>
                  </a:lnTo>
                  <a:close/>
                  <a:moveTo>
                    <a:pt x="17" y="51"/>
                  </a:moveTo>
                  <a:lnTo>
                    <a:pt x="62" y="60"/>
                  </a:lnTo>
                  <a:lnTo>
                    <a:pt x="46" y="19"/>
                  </a:lnTo>
                  <a:lnTo>
                    <a:pt x="17" y="51"/>
                  </a:ln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en-US"/>
            </a:p>
          </p:txBody>
        </p:sp>
        <p:sp>
          <p:nvSpPr>
            <p:cNvPr id="14" name="Freeform 15"/>
            <p:cNvSpPr>
              <a:spLocks noEditPoints="1"/>
            </p:cNvSpPr>
            <p:nvPr userDrawn="1"/>
          </p:nvSpPr>
          <p:spPr bwMode="black">
            <a:xfrm>
              <a:off x="1249363" y="3209171"/>
              <a:ext cx="941388" cy="684213"/>
            </a:xfrm>
            <a:custGeom>
              <a:avLst/>
              <a:gdLst>
                <a:gd name="T0" fmla="*/ 2147483646 w 345"/>
                <a:gd name="T1" fmla="*/ 2147483646 h 251"/>
                <a:gd name="T2" fmla="*/ 2147483646 w 345"/>
                <a:gd name="T3" fmla="*/ 2147483646 h 251"/>
                <a:gd name="T4" fmla="*/ 2147483646 w 345"/>
                <a:gd name="T5" fmla="*/ 2147483646 h 251"/>
                <a:gd name="T6" fmla="*/ 2147483646 w 345"/>
                <a:gd name="T7" fmla="*/ 2147483646 h 251"/>
                <a:gd name="T8" fmla="*/ 2147483646 w 345"/>
                <a:gd name="T9" fmla="*/ 2147483646 h 251"/>
                <a:gd name="T10" fmla="*/ 2147483646 w 345"/>
                <a:gd name="T11" fmla="*/ 2147483646 h 251"/>
                <a:gd name="T12" fmla="*/ 2147483646 w 345"/>
                <a:gd name="T13" fmla="*/ 2147483646 h 251"/>
                <a:gd name="T14" fmla="*/ 2147483646 w 345"/>
                <a:gd name="T15" fmla="*/ 2147483646 h 251"/>
                <a:gd name="T16" fmla="*/ 2147483646 w 345"/>
                <a:gd name="T17" fmla="*/ 2147483646 h 251"/>
                <a:gd name="T18" fmla="*/ 2147483646 w 345"/>
                <a:gd name="T19" fmla="*/ 2147483646 h 251"/>
                <a:gd name="T20" fmla="*/ 2147483646 w 345"/>
                <a:gd name="T21" fmla="*/ 2147483646 h 251"/>
                <a:gd name="T22" fmla="*/ 2147483646 w 345"/>
                <a:gd name="T23" fmla="*/ 2147483646 h 251"/>
                <a:gd name="T24" fmla="*/ 2147483646 w 345"/>
                <a:gd name="T25" fmla="*/ 2147483646 h 251"/>
                <a:gd name="T26" fmla="*/ 2147483646 w 345"/>
                <a:gd name="T27" fmla="*/ 2147483646 h 251"/>
                <a:gd name="T28" fmla="*/ 2147483646 w 345"/>
                <a:gd name="T29" fmla="*/ 2147483646 h 251"/>
                <a:gd name="T30" fmla="*/ 2147483646 w 345"/>
                <a:gd name="T31" fmla="*/ 2147483646 h 251"/>
                <a:gd name="T32" fmla="*/ 2147483646 w 345"/>
                <a:gd name="T33" fmla="*/ 2147483646 h 251"/>
                <a:gd name="T34" fmla="*/ 2147483646 w 345"/>
                <a:gd name="T35" fmla="*/ 2147483646 h 251"/>
                <a:gd name="T36" fmla="*/ 2147483646 w 345"/>
                <a:gd name="T37" fmla="*/ 2147483646 h 251"/>
                <a:gd name="T38" fmla="*/ 2147483646 w 345"/>
                <a:gd name="T39" fmla="*/ 2147483646 h 251"/>
                <a:gd name="T40" fmla="*/ 2147483646 w 345"/>
                <a:gd name="T41" fmla="*/ 2147483646 h 251"/>
                <a:gd name="T42" fmla="*/ 2147483646 w 345"/>
                <a:gd name="T43" fmla="*/ 2147483646 h 251"/>
                <a:gd name="T44" fmla="*/ 2147483646 w 345"/>
                <a:gd name="T45" fmla="*/ 2147483646 h 251"/>
                <a:gd name="T46" fmla="*/ 2147483646 w 345"/>
                <a:gd name="T47" fmla="*/ 2147483646 h 251"/>
                <a:gd name="T48" fmla="*/ 2147483646 w 345"/>
                <a:gd name="T49" fmla="*/ 2147483646 h 251"/>
                <a:gd name="T50" fmla="*/ 2147483646 w 345"/>
                <a:gd name="T51" fmla="*/ 2147483646 h 251"/>
                <a:gd name="T52" fmla="*/ 2147483646 w 345"/>
                <a:gd name="T53" fmla="*/ 2147483646 h 251"/>
                <a:gd name="T54" fmla="*/ 2147483646 w 345"/>
                <a:gd name="T55" fmla="*/ 2147483646 h 251"/>
                <a:gd name="T56" fmla="*/ 2147483646 w 345"/>
                <a:gd name="T57" fmla="*/ 2147483646 h 251"/>
                <a:gd name="T58" fmla="*/ 2147483646 w 345"/>
                <a:gd name="T59" fmla="*/ 2147483646 h 251"/>
                <a:gd name="T60" fmla="*/ 2147483646 w 345"/>
                <a:gd name="T61" fmla="*/ 2147483646 h 251"/>
                <a:gd name="T62" fmla="*/ 2147483646 w 345"/>
                <a:gd name="T63" fmla="*/ 2147483646 h 251"/>
                <a:gd name="T64" fmla="*/ 2147483646 w 345"/>
                <a:gd name="T65" fmla="*/ 2147483646 h 251"/>
                <a:gd name="T66" fmla="*/ 2147483646 w 345"/>
                <a:gd name="T67" fmla="*/ 2147483646 h 251"/>
                <a:gd name="T68" fmla="*/ 2147483646 w 345"/>
                <a:gd name="T69" fmla="*/ 2147483646 h 251"/>
                <a:gd name="T70" fmla="*/ 2147483646 w 345"/>
                <a:gd name="T71" fmla="*/ 2147483646 h 251"/>
                <a:gd name="T72" fmla="*/ 2147483646 w 345"/>
                <a:gd name="T73" fmla="*/ 2147483646 h 251"/>
                <a:gd name="T74" fmla="*/ 2147483646 w 345"/>
                <a:gd name="T75" fmla="*/ 2147483646 h 251"/>
                <a:gd name="T76" fmla="*/ 2147483646 w 345"/>
                <a:gd name="T77" fmla="*/ 2147483646 h 251"/>
                <a:gd name="T78" fmla="*/ 2147483646 w 345"/>
                <a:gd name="T79" fmla="*/ 2147483646 h 251"/>
                <a:gd name="T80" fmla="*/ 2147483646 w 345"/>
                <a:gd name="T81" fmla="*/ 2147483646 h 251"/>
                <a:gd name="T82" fmla="*/ 2147483646 w 345"/>
                <a:gd name="T83" fmla="*/ 2147483646 h 251"/>
                <a:gd name="T84" fmla="*/ 2147483646 w 345"/>
                <a:gd name="T85" fmla="*/ 2147483646 h 251"/>
                <a:gd name="T86" fmla="*/ 0 w 345"/>
                <a:gd name="T87" fmla="*/ 2147483646 h 251"/>
                <a:gd name="T88" fmla="*/ 2147483646 w 345"/>
                <a:gd name="T89" fmla="*/ 2147483646 h 251"/>
                <a:gd name="T90" fmla="*/ 2147483646 w 345"/>
                <a:gd name="T91" fmla="*/ 2147483646 h 251"/>
                <a:gd name="T92" fmla="*/ 2147483646 w 345"/>
                <a:gd name="T93" fmla="*/ 2147483646 h 251"/>
                <a:gd name="T94" fmla="*/ 0 w 345"/>
                <a:gd name="T95" fmla="*/ 2147483646 h 251"/>
                <a:gd name="T96" fmla="*/ 2147483646 w 345"/>
                <a:gd name="T97" fmla="*/ 2147483646 h 251"/>
                <a:gd name="T98" fmla="*/ 2147483646 w 345"/>
                <a:gd name="T99" fmla="*/ 2147483646 h 251"/>
                <a:gd name="T100" fmla="*/ 2147483646 w 345"/>
                <a:gd name="T101" fmla="*/ 2147483646 h 251"/>
                <a:gd name="T102" fmla="*/ 2147483646 w 345"/>
                <a:gd name="T103" fmla="*/ 2147483646 h 251"/>
                <a:gd name="T104" fmla="*/ 2147483646 w 345"/>
                <a:gd name="T105" fmla="*/ 2147483646 h 251"/>
                <a:gd name="T106" fmla="*/ 2147483646 w 345"/>
                <a:gd name="T107" fmla="*/ 2147483646 h 251"/>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0" t="0" r="r" b="b"/>
              <a:pathLst>
                <a:path w="345" h="251">
                  <a:moveTo>
                    <a:pt x="173" y="251"/>
                  </a:moveTo>
                  <a:cubicBezTo>
                    <a:pt x="172" y="251"/>
                    <a:pt x="171" y="251"/>
                    <a:pt x="170" y="251"/>
                  </a:cubicBezTo>
                  <a:cubicBezTo>
                    <a:pt x="170" y="245"/>
                    <a:pt x="170" y="245"/>
                    <a:pt x="170" y="245"/>
                  </a:cubicBezTo>
                  <a:cubicBezTo>
                    <a:pt x="174" y="245"/>
                    <a:pt x="179" y="245"/>
                    <a:pt x="184" y="245"/>
                  </a:cubicBezTo>
                  <a:cubicBezTo>
                    <a:pt x="184" y="251"/>
                    <a:pt x="184" y="251"/>
                    <a:pt x="184" y="251"/>
                  </a:cubicBezTo>
                  <a:cubicBezTo>
                    <a:pt x="180" y="251"/>
                    <a:pt x="177" y="251"/>
                    <a:pt x="173" y="251"/>
                  </a:cubicBezTo>
                  <a:close/>
                  <a:moveTo>
                    <a:pt x="163" y="251"/>
                  </a:moveTo>
                  <a:cubicBezTo>
                    <a:pt x="158" y="251"/>
                    <a:pt x="153" y="250"/>
                    <a:pt x="148" y="250"/>
                  </a:cubicBezTo>
                  <a:cubicBezTo>
                    <a:pt x="149" y="243"/>
                    <a:pt x="149" y="243"/>
                    <a:pt x="149" y="243"/>
                  </a:cubicBezTo>
                  <a:cubicBezTo>
                    <a:pt x="154" y="244"/>
                    <a:pt x="158" y="245"/>
                    <a:pt x="163" y="245"/>
                  </a:cubicBezTo>
                  <a:lnTo>
                    <a:pt x="163" y="251"/>
                  </a:lnTo>
                  <a:close/>
                  <a:moveTo>
                    <a:pt x="191" y="251"/>
                  </a:moveTo>
                  <a:cubicBezTo>
                    <a:pt x="190" y="244"/>
                    <a:pt x="190" y="244"/>
                    <a:pt x="190" y="244"/>
                  </a:cubicBezTo>
                  <a:cubicBezTo>
                    <a:pt x="195" y="244"/>
                    <a:pt x="199" y="243"/>
                    <a:pt x="204" y="242"/>
                  </a:cubicBezTo>
                  <a:cubicBezTo>
                    <a:pt x="205" y="248"/>
                    <a:pt x="205" y="248"/>
                    <a:pt x="205" y="248"/>
                  </a:cubicBezTo>
                  <a:cubicBezTo>
                    <a:pt x="200" y="249"/>
                    <a:pt x="196" y="250"/>
                    <a:pt x="191" y="251"/>
                  </a:cubicBezTo>
                  <a:close/>
                  <a:moveTo>
                    <a:pt x="141" y="249"/>
                  </a:moveTo>
                  <a:cubicBezTo>
                    <a:pt x="137" y="248"/>
                    <a:pt x="132" y="247"/>
                    <a:pt x="127" y="245"/>
                  </a:cubicBezTo>
                  <a:cubicBezTo>
                    <a:pt x="129" y="239"/>
                    <a:pt x="129" y="239"/>
                    <a:pt x="129" y="239"/>
                  </a:cubicBezTo>
                  <a:cubicBezTo>
                    <a:pt x="133" y="240"/>
                    <a:pt x="138" y="241"/>
                    <a:pt x="142" y="242"/>
                  </a:cubicBezTo>
                  <a:lnTo>
                    <a:pt x="141" y="249"/>
                  </a:lnTo>
                  <a:close/>
                  <a:moveTo>
                    <a:pt x="212" y="247"/>
                  </a:moveTo>
                  <a:cubicBezTo>
                    <a:pt x="211" y="241"/>
                    <a:pt x="211" y="241"/>
                    <a:pt x="211" y="241"/>
                  </a:cubicBezTo>
                  <a:cubicBezTo>
                    <a:pt x="215" y="240"/>
                    <a:pt x="220" y="239"/>
                    <a:pt x="224" y="237"/>
                  </a:cubicBezTo>
                  <a:cubicBezTo>
                    <a:pt x="226" y="243"/>
                    <a:pt x="226" y="243"/>
                    <a:pt x="226" y="243"/>
                  </a:cubicBezTo>
                  <a:cubicBezTo>
                    <a:pt x="221" y="245"/>
                    <a:pt x="217" y="246"/>
                    <a:pt x="212" y="247"/>
                  </a:cubicBezTo>
                  <a:close/>
                  <a:moveTo>
                    <a:pt x="121" y="243"/>
                  </a:moveTo>
                  <a:cubicBezTo>
                    <a:pt x="116" y="242"/>
                    <a:pt x="112" y="240"/>
                    <a:pt x="107" y="238"/>
                  </a:cubicBezTo>
                  <a:cubicBezTo>
                    <a:pt x="110" y="233"/>
                    <a:pt x="110" y="233"/>
                    <a:pt x="110" y="233"/>
                  </a:cubicBezTo>
                  <a:cubicBezTo>
                    <a:pt x="114" y="234"/>
                    <a:pt x="118" y="236"/>
                    <a:pt x="123" y="237"/>
                  </a:cubicBezTo>
                  <a:lnTo>
                    <a:pt x="121" y="243"/>
                  </a:lnTo>
                  <a:close/>
                  <a:moveTo>
                    <a:pt x="233" y="241"/>
                  </a:moveTo>
                  <a:cubicBezTo>
                    <a:pt x="230" y="235"/>
                    <a:pt x="230" y="235"/>
                    <a:pt x="230" y="235"/>
                  </a:cubicBezTo>
                  <a:cubicBezTo>
                    <a:pt x="235" y="233"/>
                    <a:pt x="239" y="232"/>
                    <a:pt x="243" y="230"/>
                  </a:cubicBezTo>
                  <a:cubicBezTo>
                    <a:pt x="246" y="236"/>
                    <a:pt x="246" y="236"/>
                    <a:pt x="246" y="236"/>
                  </a:cubicBezTo>
                  <a:cubicBezTo>
                    <a:pt x="241" y="238"/>
                    <a:pt x="237" y="239"/>
                    <a:pt x="233" y="241"/>
                  </a:cubicBezTo>
                  <a:close/>
                  <a:moveTo>
                    <a:pt x="101" y="236"/>
                  </a:moveTo>
                  <a:cubicBezTo>
                    <a:pt x="96" y="234"/>
                    <a:pt x="92" y="231"/>
                    <a:pt x="88" y="229"/>
                  </a:cubicBezTo>
                  <a:cubicBezTo>
                    <a:pt x="91" y="224"/>
                    <a:pt x="91" y="224"/>
                    <a:pt x="91" y="224"/>
                  </a:cubicBezTo>
                  <a:cubicBezTo>
                    <a:pt x="95" y="226"/>
                    <a:pt x="99" y="228"/>
                    <a:pt x="103" y="230"/>
                  </a:cubicBezTo>
                  <a:lnTo>
                    <a:pt x="101" y="236"/>
                  </a:lnTo>
                  <a:close/>
                  <a:moveTo>
                    <a:pt x="252" y="232"/>
                  </a:moveTo>
                  <a:cubicBezTo>
                    <a:pt x="249" y="227"/>
                    <a:pt x="249" y="227"/>
                    <a:pt x="249" y="227"/>
                  </a:cubicBezTo>
                  <a:cubicBezTo>
                    <a:pt x="253" y="225"/>
                    <a:pt x="257" y="222"/>
                    <a:pt x="261" y="220"/>
                  </a:cubicBezTo>
                  <a:cubicBezTo>
                    <a:pt x="265" y="225"/>
                    <a:pt x="265" y="225"/>
                    <a:pt x="265" y="225"/>
                  </a:cubicBezTo>
                  <a:cubicBezTo>
                    <a:pt x="261" y="228"/>
                    <a:pt x="256" y="230"/>
                    <a:pt x="252" y="232"/>
                  </a:cubicBezTo>
                  <a:close/>
                  <a:moveTo>
                    <a:pt x="82" y="225"/>
                  </a:moveTo>
                  <a:cubicBezTo>
                    <a:pt x="81" y="225"/>
                    <a:pt x="81" y="225"/>
                    <a:pt x="81" y="225"/>
                  </a:cubicBezTo>
                  <a:cubicBezTo>
                    <a:pt x="77" y="223"/>
                    <a:pt x="74" y="220"/>
                    <a:pt x="70" y="217"/>
                  </a:cubicBezTo>
                  <a:cubicBezTo>
                    <a:pt x="74" y="212"/>
                    <a:pt x="74" y="212"/>
                    <a:pt x="74" y="212"/>
                  </a:cubicBezTo>
                  <a:cubicBezTo>
                    <a:pt x="77" y="215"/>
                    <a:pt x="81" y="217"/>
                    <a:pt x="85" y="220"/>
                  </a:cubicBezTo>
                  <a:cubicBezTo>
                    <a:pt x="85" y="220"/>
                    <a:pt x="85" y="220"/>
                    <a:pt x="85" y="220"/>
                  </a:cubicBezTo>
                  <a:lnTo>
                    <a:pt x="82" y="225"/>
                  </a:lnTo>
                  <a:close/>
                  <a:moveTo>
                    <a:pt x="271" y="222"/>
                  </a:moveTo>
                  <a:cubicBezTo>
                    <a:pt x="267" y="216"/>
                    <a:pt x="267" y="216"/>
                    <a:pt x="267" y="216"/>
                  </a:cubicBezTo>
                  <a:cubicBezTo>
                    <a:pt x="271" y="214"/>
                    <a:pt x="275" y="211"/>
                    <a:pt x="278" y="208"/>
                  </a:cubicBezTo>
                  <a:cubicBezTo>
                    <a:pt x="282" y="213"/>
                    <a:pt x="282" y="213"/>
                    <a:pt x="282" y="213"/>
                  </a:cubicBezTo>
                  <a:cubicBezTo>
                    <a:pt x="278" y="216"/>
                    <a:pt x="274" y="219"/>
                    <a:pt x="271" y="222"/>
                  </a:cubicBezTo>
                  <a:close/>
                  <a:moveTo>
                    <a:pt x="64" y="213"/>
                  </a:moveTo>
                  <a:cubicBezTo>
                    <a:pt x="61" y="210"/>
                    <a:pt x="57" y="207"/>
                    <a:pt x="54" y="204"/>
                  </a:cubicBezTo>
                  <a:cubicBezTo>
                    <a:pt x="58" y="199"/>
                    <a:pt x="58" y="199"/>
                    <a:pt x="58" y="199"/>
                  </a:cubicBezTo>
                  <a:cubicBezTo>
                    <a:pt x="61" y="202"/>
                    <a:pt x="65" y="205"/>
                    <a:pt x="68" y="208"/>
                  </a:cubicBezTo>
                  <a:lnTo>
                    <a:pt x="64" y="213"/>
                  </a:lnTo>
                  <a:close/>
                  <a:moveTo>
                    <a:pt x="287" y="209"/>
                  </a:moveTo>
                  <a:cubicBezTo>
                    <a:pt x="283" y="204"/>
                    <a:pt x="283" y="204"/>
                    <a:pt x="283" y="204"/>
                  </a:cubicBezTo>
                  <a:cubicBezTo>
                    <a:pt x="287" y="201"/>
                    <a:pt x="290" y="198"/>
                    <a:pt x="293" y="194"/>
                  </a:cubicBezTo>
                  <a:cubicBezTo>
                    <a:pt x="298" y="199"/>
                    <a:pt x="298" y="199"/>
                    <a:pt x="298" y="199"/>
                  </a:cubicBezTo>
                  <a:cubicBezTo>
                    <a:pt x="295" y="202"/>
                    <a:pt x="291" y="205"/>
                    <a:pt x="287" y="209"/>
                  </a:cubicBezTo>
                  <a:close/>
                  <a:moveTo>
                    <a:pt x="49" y="199"/>
                  </a:moveTo>
                  <a:cubicBezTo>
                    <a:pt x="45" y="195"/>
                    <a:pt x="42" y="192"/>
                    <a:pt x="39" y="188"/>
                  </a:cubicBezTo>
                  <a:cubicBezTo>
                    <a:pt x="44" y="184"/>
                    <a:pt x="44" y="184"/>
                    <a:pt x="44" y="184"/>
                  </a:cubicBezTo>
                  <a:cubicBezTo>
                    <a:pt x="47" y="188"/>
                    <a:pt x="50" y="191"/>
                    <a:pt x="53" y="194"/>
                  </a:cubicBezTo>
                  <a:lnTo>
                    <a:pt x="49" y="199"/>
                  </a:lnTo>
                  <a:close/>
                  <a:moveTo>
                    <a:pt x="303" y="193"/>
                  </a:moveTo>
                  <a:cubicBezTo>
                    <a:pt x="298" y="189"/>
                    <a:pt x="298" y="189"/>
                    <a:pt x="298" y="189"/>
                  </a:cubicBezTo>
                  <a:cubicBezTo>
                    <a:pt x="301" y="186"/>
                    <a:pt x="304" y="182"/>
                    <a:pt x="307" y="179"/>
                  </a:cubicBezTo>
                  <a:cubicBezTo>
                    <a:pt x="312" y="182"/>
                    <a:pt x="312" y="182"/>
                    <a:pt x="312" y="182"/>
                  </a:cubicBezTo>
                  <a:cubicBezTo>
                    <a:pt x="309" y="186"/>
                    <a:pt x="306" y="190"/>
                    <a:pt x="303" y="193"/>
                  </a:cubicBezTo>
                  <a:close/>
                  <a:moveTo>
                    <a:pt x="35" y="183"/>
                  </a:moveTo>
                  <a:cubicBezTo>
                    <a:pt x="32" y="179"/>
                    <a:pt x="29" y="175"/>
                    <a:pt x="27" y="171"/>
                  </a:cubicBezTo>
                  <a:cubicBezTo>
                    <a:pt x="32" y="167"/>
                    <a:pt x="32" y="167"/>
                    <a:pt x="32" y="167"/>
                  </a:cubicBezTo>
                  <a:cubicBezTo>
                    <a:pt x="34" y="171"/>
                    <a:pt x="37" y="175"/>
                    <a:pt x="40" y="179"/>
                  </a:cubicBezTo>
                  <a:lnTo>
                    <a:pt x="35" y="183"/>
                  </a:lnTo>
                  <a:close/>
                  <a:moveTo>
                    <a:pt x="316" y="177"/>
                  </a:moveTo>
                  <a:cubicBezTo>
                    <a:pt x="311" y="173"/>
                    <a:pt x="311" y="173"/>
                    <a:pt x="311" y="173"/>
                  </a:cubicBezTo>
                  <a:cubicBezTo>
                    <a:pt x="312" y="171"/>
                    <a:pt x="314" y="169"/>
                    <a:pt x="315" y="166"/>
                  </a:cubicBezTo>
                  <a:cubicBezTo>
                    <a:pt x="316" y="165"/>
                    <a:pt x="317" y="163"/>
                    <a:pt x="318" y="161"/>
                  </a:cubicBezTo>
                  <a:cubicBezTo>
                    <a:pt x="323" y="165"/>
                    <a:pt x="323" y="165"/>
                    <a:pt x="323" y="165"/>
                  </a:cubicBezTo>
                  <a:cubicBezTo>
                    <a:pt x="323" y="166"/>
                    <a:pt x="321" y="168"/>
                    <a:pt x="320" y="170"/>
                  </a:cubicBezTo>
                  <a:cubicBezTo>
                    <a:pt x="319" y="172"/>
                    <a:pt x="317" y="174"/>
                    <a:pt x="316" y="177"/>
                  </a:cubicBezTo>
                  <a:close/>
                  <a:moveTo>
                    <a:pt x="23" y="165"/>
                  </a:moveTo>
                  <a:cubicBezTo>
                    <a:pt x="20" y="161"/>
                    <a:pt x="18" y="156"/>
                    <a:pt x="16" y="152"/>
                  </a:cubicBezTo>
                  <a:cubicBezTo>
                    <a:pt x="22" y="149"/>
                    <a:pt x="22" y="149"/>
                    <a:pt x="22" y="149"/>
                  </a:cubicBezTo>
                  <a:cubicBezTo>
                    <a:pt x="24" y="154"/>
                    <a:pt x="26" y="158"/>
                    <a:pt x="28" y="162"/>
                  </a:cubicBezTo>
                  <a:lnTo>
                    <a:pt x="23" y="165"/>
                  </a:lnTo>
                  <a:close/>
                  <a:moveTo>
                    <a:pt x="327" y="158"/>
                  </a:moveTo>
                  <a:cubicBezTo>
                    <a:pt x="321" y="155"/>
                    <a:pt x="321" y="155"/>
                    <a:pt x="321" y="155"/>
                  </a:cubicBezTo>
                  <a:cubicBezTo>
                    <a:pt x="323" y="151"/>
                    <a:pt x="325" y="147"/>
                    <a:pt x="327" y="143"/>
                  </a:cubicBezTo>
                  <a:cubicBezTo>
                    <a:pt x="333" y="145"/>
                    <a:pt x="333" y="145"/>
                    <a:pt x="333" y="145"/>
                  </a:cubicBezTo>
                  <a:cubicBezTo>
                    <a:pt x="331" y="150"/>
                    <a:pt x="329" y="154"/>
                    <a:pt x="327" y="158"/>
                  </a:cubicBezTo>
                  <a:close/>
                  <a:moveTo>
                    <a:pt x="13" y="146"/>
                  </a:moveTo>
                  <a:cubicBezTo>
                    <a:pt x="11" y="141"/>
                    <a:pt x="10" y="137"/>
                    <a:pt x="8" y="132"/>
                  </a:cubicBezTo>
                  <a:cubicBezTo>
                    <a:pt x="14" y="130"/>
                    <a:pt x="14" y="130"/>
                    <a:pt x="14" y="130"/>
                  </a:cubicBezTo>
                  <a:cubicBezTo>
                    <a:pt x="16" y="135"/>
                    <a:pt x="17" y="139"/>
                    <a:pt x="19" y="143"/>
                  </a:cubicBezTo>
                  <a:lnTo>
                    <a:pt x="13" y="146"/>
                  </a:lnTo>
                  <a:close/>
                  <a:moveTo>
                    <a:pt x="335" y="139"/>
                  </a:moveTo>
                  <a:cubicBezTo>
                    <a:pt x="329" y="137"/>
                    <a:pt x="329" y="137"/>
                    <a:pt x="329" y="137"/>
                  </a:cubicBezTo>
                  <a:cubicBezTo>
                    <a:pt x="331" y="132"/>
                    <a:pt x="332" y="128"/>
                    <a:pt x="333" y="123"/>
                  </a:cubicBezTo>
                  <a:cubicBezTo>
                    <a:pt x="339" y="125"/>
                    <a:pt x="339" y="125"/>
                    <a:pt x="339" y="125"/>
                  </a:cubicBezTo>
                  <a:cubicBezTo>
                    <a:pt x="338" y="130"/>
                    <a:pt x="337" y="134"/>
                    <a:pt x="335" y="139"/>
                  </a:cubicBezTo>
                  <a:close/>
                  <a:moveTo>
                    <a:pt x="6" y="125"/>
                  </a:moveTo>
                  <a:cubicBezTo>
                    <a:pt x="5" y="121"/>
                    <a:pt x="4" y="116"/>
                    <a:pt x="3" y="112"/>
                  </a:cubicBezTo>
                  <a:cubicBezTo>
                    <a:pt x="9" y="110"/>
                    <a:pt x="9" y="110"/>
                    <a:pt x="9" y="110"/>
                  </a:cubicBezTo>
                  <a:cubicBezTo>
                    <a:pt x="10" y="115"/>
                    <a:pt x="11" y="119"/>
                    <a:pt x="12" y="124"/>
                  </a:cubicBezTo>
                  <a:lnTo>
                    <a:pt x="6" y="125"/>
                  </a:lnTo>
                  <a:close/>
                  <a:moveTo>
                    <a:pt x="341" y="118"/>
                  </a:moveTo>
                  <a:cubicBezTo>
                    <a:pt x="335" y="117"/>
                    <a:pt x="335" y="117"/>
                    <a:pt x="335" y="117"/>
                  </a:cubicBezTo>
                  <a:cubicBezTo>
                    <a:pt x="336" y="112"/>
                    <a:pt x="337" y="108"/>
                    <a:pt x="337" y="103"/>
                  </a:cubicBezTo>
                  <a:cubicBezTo>
                    <a:pt x="344" y="104"/>
                    <a:pt x="344" y="104"/>
                    <a:pt x="344" y="104"/>
                  </a:cubicBezTo>
                  <a:cubicBezTo>
                    <a:pt x="343" y="109"/>
                    <a:pt x="342" y="113"/>
                    <a:pt x="341" y="118"/>
                  </a:cubicBezTo>
                  <a:close/>
                  <a:moveTo>
                    <a:pt x="2" y="105"/>
                  </a:moveTo>
                  <a:cubicBezTo>
                    <a:pt x="1" y="100"/>
                    <a:pt x="0" y="95"/>
                    <a:pt x="0" y="90"/>
                  </a:cubicBezTo>
                  <a:cubicBezTo>
                    <a:pt x="6" y="90"/>
                    <a:pt x="6" y="90"/>
                    <a:pt x="6" y="90"/>
                  </a:cubicBezTo>
                  <a:cubicBezTo>
                    <a:pt x="7" y="95"/>
                    <a:pt x="7" y="99"/>
                    <a:pt x="8" y="104"/>
                  </a:cubicBezTo>
                  <a:lnTo>
                    <a:pt x="2" y="105"/>
                  </a:lnTo>
                  <a:close/>
                  <a:moveTo>
                    <a:pt x="344" y="97"/>
                  </a:moveTo>
                  <a:cubicBezTo>
                    <a:pt x="338" y="96"/>
                    <a:pt x="338" y="96"/>
                    <a:pt x="338" y="96"/>
                  </a:cubicBezTo>
                  <a:cubicBezTo>
                    <a:pt x="339" y="92"/>
                    <a:pt x="339" y="87"/>
                    <a:pt x="339" y="83"/>
                  </a:cubicBezTo>
                  <a:cubicBezTo>
                    <a:pt x="345" y="83"/>
                    <a:pt x="345" y="83"/>
                    <a:pt x="345" y="83"/>
                  </a:cubicBezTo>
                  <a:cubicBezTo>
                    <a:pt x="345" y="88"/>
                    <a:pt x="345" y="92"/>
                    <a:pt x="344" y="97"/>
                  </a:cubicBezTo>
                  <a:close/>
                  <a:moveTo>
                    <a:pt x="0" y="83"/>
                  </a:moveTo>
                  <a:cubicBezTo>
                    <a:pt x="0" y="81"/>
                    <a:pt x="0" y="80"/>
                    <a:pt x="0" y="78"/>
                  </a:cubicBezTo>
                  <a:cubicBezTo>
                    <a:pt x="0" y="75"/>
                    <a:pt x="0" y="72"/>
                    <a:pt x="0" y="69"/>
                  </a:cubicBezTo>
                  <a:cubicBezTo>
                    <a:pt x="6" y="69"/>
                    <a:pt x="6" y="69"/>
                    <a:pt x="6" y="69"/>
                  </a:cubicBezTo>
                  <a:cubicBezTo>
                    <a:pt x="6" y="72"/>
                    <a:pt x="6" y="75"/>
                    <a:pt x="6" y="78"/>
                  </a:cubicBezTo>
                  <a:cubicBezTo>
                    <a:pt x="6" y="80"/>
                    <a:pt x="6" y="81"/>
                    <a:pt x="6" y="83"/>
                  </a:cubicBezTo>
                  <a:lnTo>
                    <a:pt x="0" y="83"/>
                  </a:lnTo>
                  <a:close/>
                  <a:moveTo>
                    <a:pt x="339" y="76"/>
                  </a:moveTo>
                  <a:cubicBezTo>
                    <a:pt x="339" y="71"/>
                    <a:pt x="339" y="67"/>
                    <a:pt x="338" y="62"/>
                  </a:cubicBezTo>
                  <a:cubicBezTo>
                    <a:pt x="345" y="61"/>
                    <a:pt x="345" y="61"/>
                    <a:pt x="345" y="61"/>
                  </a:cubicBezTo>
                  <a:cubicBezTo>
                    <a:pt x="345" y="66"/>
                    <a:pt x="345" y="71"/>
                    <a:pt x="345" y="76"/>
                  </a:cubicBezTo>
                  <a:lnTo>
                    <a:pt x="339" y="76"/>
                  </a:lnTo>
                  <a:close/>
                  <a:moveTo>
                    <a:pt x="7" y="63"/>
                  </a:moveTo>
                  <a:cubicBezTo>
                    <a:pt x="0" y="62"/>
                    <a:pt x="0" y="62"/>
                    <a:pt x="0" y="62"/>
                  </a:cubicBezTo>
                  <a:cubicBezTo>
                    <a:pt x="1" y="57"/>
                    <a:pt x="1" y="52"/>
                    <a:pt x="2" y="48"/>
                  </a:cubicBezTo>
                  <a:cubicBezTo>
                    <a:pt x="8" y="49"/>
                    <a:pt x="8" y="49"/>
                    <a:pt x="8" y="49"/>
                  </a:cubicBezTo>
                  <a:cubicBezTo>
                    <a:pt x="8" y="53"/>
                    <a:pt x="7" y="58"/>
                    <a:pt x="7" y="63"/>
                  </a:cubicBezTo>
                  <a:close/>
                  <a:moveTo>
                    <a:pt x="338" y="55"/>
                  </a:moveTo>
                  <a:cubicBezTo>
                    <a:pt x="337" y="51"/>
                    <a:pt x="336" y="46"/>
                    <a:pt x="335" y="42"/>
                  </a:cubicBezTo>
                  <a:cubicBezTo>
                    <a:pt x="342" y="40"/>
                    <a:pt x="342" y="40"/>
                    <a:pt x="342" y="40"/>
                  </a:cubicBezTo>
                  <a:cubicBezTo>
                    <a:pt x="343" y="45"/>
                    <a:pt x="343" y="50"/>
                    <a:pt x="344" y="54"/>
                  </a:cubicBezTo>
                  <a:lnTo>
                    <a:pt x="338" y="55"/>
                  </a:lnTo>
                  <a:close/>
                  <a:moveTo>
                    <a:pt x="334" y="35"/>
                  </a:moveTo>
                  <a:cubicBezTo>
                    <a:pt x="333" y="30"/>
                    <a:pt x="332" y="26"/>
                    <a:pt x="330" y="22"/>
                  </a:cubicBezTo>
                  <a:cubicBezTo>
                    <a:pt x="336" y="20"/>
                    <a:pt x="336" y="20"/>
                    <a:pt x="336" y="20"/>
                  </a:cubicBezTo>
                  <a:cubicBezTo>
                    <a:pt x="338" y="24"/>
                    <a:pt x="339" y="29"/>
                    <a:pt x="340" y="33"/>
                  </a:cubicBezTo>
                  <a:lnTo>
                    <a:pt x="334" y="35"/>
                  </a:lnTo>
                  <a:close/>
                  <a:moveTo>
                    <a:pt x="328" y="15"/>
                  </a:moveTo>
                  <a:cubicBezTo>
                    <a:pt x="327" y="11"/>
                    <a:pt x="325" y="7"/>
                    <a:pt x="323" y="3"/>
                  </a:cubicBezTo>
                  <a:cubicBezTo>
                    <a:pt x="329" y="0"/>
                    <a:pt x="329" y="0"/>
                    <a:pt x="329" y="0"/>
                  </a:cubicBezTo>
                  <a:cubicBezTo>
                    <a:pt x="331" y="4"/>
                    <a:pt x="332" y="9"/>
                    <a:pt x="334" y="13"/>
                  </a:cubicBezTo>
                  <a:lnTo>
                    <a:pt x="328" y="15"/>
                  </a:ln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en-US"/>
            </a:p>
          </p:txBody>
        </p:sp>
      </p:grpSp>
      <p:grpSp>
        <p:nvGrpSpPr>
          <p:cNvPr id="15" name="Wheel connector"/>
          <p:cNvGrpSpPr>
            <a:grpSpLocks/>
          </p:cNvGrpSpPr>
          <p:nvPr userDrawn="1"/>
        </p:nvGrpSpPr>
        <p:grpSpPr bwMode="auto">
          <a:xfrm>
            <a:off x="6516688" y="5246688"/>
            <a:ext cx="925512" cy="808037"/>
            <a:chOff x="1739901" y="3017084"/>
            <a:chExt cx="1122362" cy="977900"/>
          </a:xfrm>
        </p:grpSpPr>
        <p:sp>
          <p:nvSpPr>
            <p:cNvPr id="16" name="Freeform 14"/>
            <p:cNvSpPr>
              <a:spLocks/>
            </p:cNvSpPr>
            <p:nvPr userDrawn="1"/>
          </p:nvSpPr>
          <p:spPr bwMode="black">
            <a:xfrm>
              <a:off x="1739901" y="3415546"/>
              <a:ext cx="925513" cy="579438"/>
            </a:xfrm>
            <a:custGeom>
              <a:avLst/>
              <a:gdLst>
                <a:gd name="T0" fmla="*/ 2147483646 w 583"/>
                <a:gd name="T1" fmla="*/ 2147483646 h 365"/>
                <a:gd name="T2" fmla="*/ 0 w 583"/>
                <a:gd name="T3" fmla="*/ 2147483646 h 365"/>
                <a:gd name="T4" fmla="*/ 2147483646 w 583"/>
                <a:gd name="T5" fmla="*/ 0 h 365"/>
                <a:gd name="T6" fmla="*/ 2147483646 w 583"/>
                <a:gd name="T7" fmla="*/ 2147483646 h 365"/>
                <a:gd name="T8" fmla="*/ 2147483646 w 583"/>
                <a:gd name="T9" fmla="*/ 2147483646 h 36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83" h="365">
                  <a:moveTo>
                    <a:pt x="575" y="365"/>
                  </a:moveTo>
                  <a:lnTo>
                    <a:pt x="0" y="14"/>
                  </a:lnTo>
                  <a:lnTo>
                    <a:pt x="9" y="0"/>
                  </a:lnTo>
                  <a:lnTo>
                    <a:pt x="583" y="351"/>
                  </a:lnTo>
                  <a:lnTo>
                    <a:pt x="575" y="365"/>
                  </a:ln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en-US"/>
            </a:p>
          </p:txBody>
        </p:sp>
        <p:sp>
          <p:nvSpPr>
            <p:cNvPr id="17" name="Freeform 15"/>
            <p:cNvSpPr>
              <a:spLocks/>
            </p:cNvSpPr>
            <p:nvPr userDrawn="1"/>
          </p:nvSpPr>
          <p:spPr bwMode="black">
            <a:xfrm>
              <a:off x="2001838" y="3017084"/>
              <a:ext cx="860425" cy="681038"/>
            </a:xfrm>
            <a:custGeom>
              <a:avLst/>
              <a:gdLst>
                <a:gd name="T0" fmla="*/ 2147483646 w 542"/>
                <a:gd name="T1" fmla="*/ 2147483646 h 429"/>
                <a:gd name="T2" fmla="*/ 0 w 542"/>
                <a:gd name="T3" fmla="*/ 2147483646 h 429"/>
                <a:gd name="T4" fmla="*/ 2147483646 w 542"/>
                <a:gd name="T5" fmla="*/ 0 h 429"/>
                <a:gd name="T6" fmla="*/ 2147483646 w 542"/>
                <a:gd name="T7" fmla="*/ 2147483646 h 429"/>
                <a:gd name="T8" fmla="*/ 2147483646 w 542"/>
                <a:gd name="T9" fmla="*/ 2147483646 h 42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42" h="429">
                  <a:moveTo>
                    <a:pt x="532" y="429"/>
                  </a:moveTo>
                  <a:lnTo>
                    <a:pt x="0" y="12"/>
                  </a:lnTo>
                  <a:lnTo>
                    <a:pt x="11" y="0"/>
                  </a:lnTo>
                  <a:lnTo>
                    <a:pt x="542" y="417"/>
                  </a:lnTo>
                  <a:lnTo>
                    <a:pt x="532" y="429"/>
                  </a:ln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en-US"/>
            </a:p>
          </p:txBody>
        </p:sp>
      </p:grpSp>
      <p:grpSp>
        <p:nvGrpSpPr>
          <p:cNvPr id="18" name="Arrow around wheel 1"/>
          <p:cNvGrpSpPr>
            <a:grpSpLocks/>
          </p:cNvGrpSpPr>
          <p:nvPr userDrawn="1"/>
        </p:nvGrpSpPr>
        <p:grpSpPr bwMode="auto">
          <a:xfrm>
            <a:off x="6296025" y="5078413"/>
            <a:ext cx="517525" cy="638175"/>
            <a:chOff x="1473201" y="2812296"/>
            <a:chExt cx="627063" cy="773113"/>
          </a:xfrm>
        </p:grpSpPr>
        <p:sp>
          <p:nvSpPr>
            <p:cNvPr id="19" name="Freeform 16"/>
            <p:cNvSpPr>
              <a:spLocks noEditPoints="1"/>
            </p:cNvSpPr>
            <p:nvPr userDrawn="1"/>
          </p:nvSpPr>
          <p:spPr bwMode="black">
            <a:xfrm>
              <a:off x="1978026" y="2812296"/>
              <a:ext cx="122238" cy="115888"/>
            </a:xfrm>
            <a:custGeom>
              <a:avLst/>
              <a:gdLst>
                <a:gd name="T0" fmla="*/ 0 w 77"/>
                <a:gd name="T1" fmla="*/ 2147483646 h 73"/>
                <a:gd name="T2" fmla="*/ 2147483646 w 77"/>
                <a:gd name="T3" fmla="*/ 0 h 73"/>
                <a:gd name="T4" fmla="*/ 2147483646 w 77"/>
                <a:gd name="T5" fmla="*/ 2147483646 h 73"/>
                <a:gd name="T6" fmla="*/ 0 w 77"/>
                <a:gd name="T7" fmla="*/ 2147483646 h 73"/>
                <a:gd name="T8" fmla="*/ 2147483646 w 77"/>
                <a:gd name="T9" fmla="*/ 2147483646 h 73"/>
                <a:gd name="T10" fmla="*/ 2147483646 w 77"/>
                <a:gd name="T11" fmla="*/ 2147483646 h 73"/>
                <a:gd name="T12" fmla="*/ 2147483646 w 77"/>
                <a:gd name="T13" fmla="*/ 2147483646 h 73"/>
                <a:gd name="T14" fmla="*/ 2147483646 w 77"/>
                <a:gd name="T15" fmla="*/ 2147483646 h 73"/>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77" h="73">
                  <a:moveTo>
                    <a:pt x="0" y="73"/>
                  </a:moveTo>
                  <a:lnTo>
                    <a:pt x="31" y="0"/>
                  </a:lnTo>
                  <a:lnTo>
                    <a:pt x="77" y="64"/>
                  </a:lnTo>
                  <a:lnTo>
                    <a:pt x="0" y="73"/>
                  </a:lnTo>
                  <a:close/>
                  <a:moveTo>
                    <a:pt x="33" y="19"/>
                  </a:moveTo>
                  <a:lnTo>
                    <a:pt x="15" y="62"/>
                  </a:lnTo>
                  <a:lnTo>
                    <a:pt x="60" y="57"/>
                  </a:lnTo>
                  <a:lnTo>
                    <a:pt x="33" y="19"/>
                  </a:ln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en-US"/>
            </a:p>
          </p:txBody>
        </p:sp>
        <p:sp>
          <p:nvSpPr>
            <p:cNvPr id="20" name="Freeform 17"/>
            <p:cNvSpPr>
              <a:spLocks noEditPoints="1"/>
            </p:cNvSpPr>
            <p:nvPr userDrawn="1"/>
          </p:nvSpPr>
          <p:spPr bwMode="black">
            <a:xfrm>
              <a:off x="1473201" y="2834521"/>
              <a:ext cx="509588" cy="750888"/>
            </a:xfrm>
            <a:custGeom>
              <a:avLst/>
              <a:gdLst>
                <a:gd name="T0" fmla="*/ 2147483646 w 187"/>
                <a:gd name="T1" fmla="*/ 2147483646 h 275"/>
                <a:gd name="T2" fmla="*/ 2147483646 w 187"/>
                <a:gd name="T3" fmla="*/ 2147483646 h 275"/>
                <a:gd name="T4" fmla="*/ 2147483646 w 187"/>
                <a:gd name="T5" fmla="*/ 2147483646 h 275"/>
                <a:gd name="T6" fmla="*/ 2147483646 w 187"/>
                <a:gd name="T7" fmla="*/ 2147483646 h 275"/>
                <a:gd name="T8" fmla="*/ 2147483646 w 187"/>
                <a:gd name="T9" fmla="*/ 2147483646 h 275"/>
                <a:gd name="T10" fmla="*/ 2147483646 w 187"/>
                <a:gd name="T11" fmla="*/ 2147483646 h 275"/>
                <a:gd name="T12" fmla="*/ 2147483646 w 187"/>
                <a:gd name="T13" fmla="*/ 2147483646 h 275"/>
                <a:gd name="T14" fmla="*/ 2147483646 w 187"/>
                <a:gd name="T15" fmla="*/ 2147483646 h 275"/>
                <a:gd name="T16" fmla="*/ 2147483646 w 187"/>
                <a:gd name="T17" fmla="*/ 2147483646 h 275"/>
                <a:gd name="T18" fmla="*/ 2147483646 w 187"/>
                <a:gd name="T19" fmla="*/ 2147483646 h 275"/>
                <a:gd name="T20" fmla="*/ 2147483646 w 187"/>
                <a:gd name="T21" fmla="*/ 2147483646 h 275"/>
                <a:gd name="T22" fmla="*/ 2147483646 w 187"/>
                <a:gd name="T23" fmla="*/ 2147483646 h 275"/>
                <a:gd name="T24" fmla="*/ 2147483646 w 187"/>
                <a:gd name="T25" fmla="*/ 2147483646 h 275"/>
                <a:gd name="T26" fmla="*/ 2147483646 w 187"/>
                <a:gd name="T27" fmla="*/ 2147483646 h 275"/>
                <a:gd name="T28" fmla="*/ 2147483646 w 187"/>
                <a:gd name="T29" fmla="*/ 2147483646 h 275"/>
                <a:gd name="T30" fmla="*/ 2147483646 w 187"/>
                <a:gd name="T31" fmla="*/ 2147483646 h 275"/>
                <a:gd name="T32" fmla="*/ 2147483646 w 187"/>
                <a:gd name="T33" fmla="*/ 2147483646 h 275"/>
                <a:gd name="T34" fmla="*/ 2147483646 w 187"/>
                <a:gd name="T35" fmla="*/ 2147483646 h 275"/>
                <a:gd name="T36" fmla="*/ 2147483646 w 187"/>
                <a:gd name="T37" fmla="*/ 2147483646 h 275"/>
                <a:gd name="T38" fmla="*/ 2147483646 w 187"/>
                <a:gd name="T39" fmla="*/ 2147483646 h 275"/>
                <a:gd name="T40" fmla="*/ 2147483646 w 187"/>
                <a:gd name="T41" fmla="*/ 2147483646 h 275"/>
                <a:gd name="T42" fmla="*/ 0 w 187"/>
                <a:gd name="T43" fmla="*/ 2147483646 h 275"/>
                <a:gd name="T44" fmla="*/ 2147483646 w 187"/>
                <a:gd name="T45" fmla="*/ 2147483646 h 275"/>
                <a:gd name="T46" fmla="*/ 2147483646 w 187"/>
                <a:gd name="T47" fmla="*/ 2147483646 h 275"/>
                <a:gd name="T48" fmla="*/ 2147483646 w 187"/>
                <a:gd name="T49" fmla="*/ 2147483646 h 275"/>
                <a:gd name="T50" fmla="*/ 2147483646 w 187"/>
                <a:gd name="T51" fmla="*/ 2147483646 h 275"/>
                <a:gd name="T52" fmla="*/ 2147483646 w 187"/>
                <a:gd name="T53" fmla="*/ 2147483646 h 275"/>
                <a:gd name="T54" fmla="*/ 2147483646 w 187"/>
                <a:gd name="T55" fmla="*/ 2147483646 h 275"/>
                <a:gd name="T56" fmla="*/ 2147483646 w 187"/>
                <a:gd name="T57" fmla="*/ 2147483646 h 275"/>
                <a:gd name="T58" fmla="*/ 2147483646 w 187"/>
                <a:gd name="T59" fmla="*/ 2147483646 h 275"/>
                <a:gd name="T60" fmla="*/ 2147483646 w 187"/>
                <a:gd name="T61" fmla="*/ 2147483646 h 275"/>
                <a:gd name="T62" fmla="*/ 2147483646 w 187"/>
                <a:gd name="T63" fmla="*/ 2147483646 h 275"/>
                <a:gd name="T64" fmla="*/ 2147483646 w 187"/>
                <a:gd name="T65" fmla="*/ 2147483646 h 275"/>
                <a:gd name="T66" fmla="*/ 2147483646 w 187"/>
                <a:gd name="T67" fmla="*/ 2147483646 h 275"/>
                <a:gd name="T68" fmla="*/ 2147483646 w 187"/>
                <a:gd name="T69" fmla="*/ 2147483646 h 275"/>
                <a:gd name="T70" fmla="*/ 2147483646 w 187"/>
                <a:gd name="T71" fmla="*/ 2147483646 h 275"/>
                <a:gd name="T72" fmla="*/ 2147483646 w 187"/>
                <a:gd name="T73" fmla="*/ 2147483646 h 275"/>
                <a:gd name="T74" fmla="*/ 2147483646 w 187"/>
                <a:gd name="T75" fmla="*/ 2147483646 h 275"/>
                <a:gd name="T76" fmla="*/ 2147483646 w 187"/>
                <a:gd name="T77" fmla="*/ 2147483646 h 275"/>
                <a:gd name="T78" fmla="*/ 2147483646 w 187"/>
                <a:gd name="T79" fmla="*/ 2147483646 h 275"/>
                <a:gd name="T80" fmla="*/ 2147483646 w 187"/>
                <a:gd name="T81" fmla="*/ 2147483646 h 275"/>
                <a:gd name="T82" fmla="*/ 2147483646 w 187"/>
                <a:gd name="T83" fmla="*/ 2147483646 h 275"/>
                <a:gd name="T84" fmla="*/ 2147483646 w 187"/>
                <a:gd name="T85" fmla="*/ 2147483646 h 275"/>
                <a:gd name="T86" fmla="*/ 2147483646 w 187"/>
                <a:gd name="T87" fmla="*/ 2147483646 h 275"/>
                <a:gd name="T88" fmla="*/ 2147483646 w 187"/>
                <a:gd name="T89" fmla="*/ 2147483646 h 275"/>
                <a:gd name="T90" fmla="*/ 2147483646 w 187"/>
                <a:gd name="T91" fmla="*/ 2147483646 h 275"/>
                <a:gd name="T92" fmla="*/ 2147483646 w 187"/>
                <a:gd name="T93" fmla="*/ 2147483646 h 275"/>
                <a:gd name="T94" fmla="*/ 2147483646 w 187"/>
                <a:gd name="T95" fmla="*/ 2147483646 h 275"/>
                <a:gd name="T96" fmla="*/ 2147483646 w 187"/>
                <a:gd name="T97" fmla="*/ 2147483646 h 275"/>
                <a:gd name="T98" fmla="*/ 2147483646 w 187"/>
                <a:gd name="T99" fmla="*/ 2147483646 h 275"/>
                <a:gd name="T100" fmla="*/ 2147483646 w 187"/>
                <a:gd name="T101" fmla="*/ 2147483646 h 275"/>
                <a:gd name="T102" fmla="*/ 2147483646 w 187"/>
                <a:gd name="T103" fmla="*/ 2147483646 h 275"/>
                <a:gd name="T104" fmla="*/ 2147483646 w 187"/>
                <a:gd name="T105" fmla="*/ 2147483646 h 275"/>
                <a:gd name="T106" fmla="*/ 2147483646 w 187"/>
                <a:gd name="T107" fmla="*/ 2147483646 h 275"/>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0" t="0" r="r" b="b"/>
              <a:pathLst>
                <a:path w="187" h="275">
                  <a:moveTo>
                    <a:pt x="97" y="275"/>
                  </a:moveTo>
                  <a:cubicBezTo>
                    <a:pt x="93" y="273"/>
                    <a:pt x="88" y="272"/>
                    <a:pt x="83" y="270"/>
                  </a:cubicBezTo>
                  <a:cubicBezTo>
                    <a:pt x="86" y="264"/>
                    <a:pt x="86" y="264"/>
                    <a:pt x="86" y="264"/>
                  </a:cubicBezTo>
                  <a:cubicBezTo>
                    <a:pt x="90" y="266"/>
                    <a:pt x="95" y="267"/>
                    <a:pt x="99" y="269"/>
                  </a:cubicBezTo>
                  <a:lnTo>
                    <a:pt x="97" y="275"/>
                  </a:lnTo>
                  <a:close/>
                  <a:moveTo>
                    <a:pt x="77" y="267"/>
                  </a:moveTo>
                  <a:cubicBezTo>
                    <a:pt x="73" y="264"/>
                    <a:pt x="69" y="262"/>
                    <a:pt x="65" y="259"/>
                  </a:cubicBezTo>
                  <a:cubicBezTo>
                    <a:pt x="68" y="254"/>
                    <a:pt x="68" y="254"/>
                    <a:pt x="68" y="254"/>
                  </a:cubicBezTo>
                  <a:cubicBezTo>
                    <a:pt x="72" y="257"/>
                    <a:pt x="76" y="259"/>
                    <a:pt x="80" y="261"/>
                  </a:cubicBezTo>
                  <a:lnTo>
                    <a:pt x="77" y="267"/>
                  </a:lnTo>
                  <a:close/>
                  <a:moveTo>
                    <a:pt x="59" y="255"/>
                  </a:moveTo>
                  <a:cubicBezTo>
                    <a:pt x="55" y="253"/>
                    <a:pt x="52" y="250"/>
                    <a:pt x="49" y="248"/>
                  </a:cubicBezTo>
                  <a:cubicBezTo>
                    <a:pt x="48" y="246"/>
                    <a:pt x="48" y="246"/>
                    <a:pt x="48" y="246"/>
                  </a:cubicBezTo>
                  <a:cubicBezTo>
                    <a:pt x="52" y="242"/>
                    <a:pt x="52" y="242"/>
                    <a:pt x="52" y="242"/>
                  </a:cubicBezTo>
                  <a:cubicBezTo>
                    <a:pt x="53" y="243"/>
                    <a:pt x="53" y="243"/>
                    <a:pt x="53" y="243"/>
                  </a:cubicBezTo>
                  <a:cubicBezTo>
                    <a:pt x="56" y="245"/>
                    <a:pt x="59" y="248"/>
                    <a:pt x="63" y="250"/>
                  </a:cubicBezTo>
                  <a:lnTo>
                    <a:pt x="59" y="255"/>
                  </a:lnTo>
                  <a:close/>
                  <a:moveTo>
                    <a:pt x="42" y="241"/>
                  </a:moveTo>
                  <a:cubicBezTo>
                    <a:pt x="39" y="238"/>
                    <a:pt x="36" y="234"/>
                    <a:pt x="33" y="231"/>
                  </a:cubicBezTo>
                  <a:cubicBezTo>
                    <a:pt x="38" y="227"/>
                    <a:pt x="38" y="227"/>
                    <a:pt x="38" y="227"/>
                  </a:cubicBezTo>
                  <a:cubicBezTo>
                    <a:pt x="41" y="230"/>
                    <a:pt x="44" y="234"/>
                    <a:pt x="47" y="237"/>
                  </a:cubicBezTo>
                  <a:lnTo>
                    <a:pt x="42" y="241"/>
                  </a:lnTo>
                  <a:close/>
                  <a:moveTo>
                    <a:pt x="28" y="225"/>
                  </a:moveTo>
                  <a:cubicBezTo>
                    <a:pt x="25" y="221"/>
                    <a:pt x="23" y="217"/>
                    <a:pt x="20" y="213"/>
                  </a:cubicBezTo>
                  <a:cubicBezTo>
                    <a:pt x="26" y="210"/>
                    <a:pt x="26" y="210"/>
                    <a:pt x="26" y="210"/>
                  </a:cubicBezTo>
                  <a:cubicBezTo>
                    <a:pt x="28" y="214"/>
                    <a:pt x="31" y="218"/>
                    <a:pt x="33" y="221"/>
                  </a:cubicBezTo>
                  <a:lnTo>
                    <a:pt x="28" y="225"/>
                  </a:lnTo>
                  <a:close/>
                  <a:moveTo>
                    <a:pt x="17" y="207"/>
                  </a:moveTo>
                  <a:cubicBezTo>
                    <a:pt x="15" y="203"/>
                    <a:pt x="13" y="198"/>
                    <a:pt x="11" y="194"/>
                  </a:cubicBezTo>
                  <a:cubicBezTo>
                    <a:pt x="17" y="192"/>
                    <a:pt x="17" y="192"/>
                    <a:pt x="17" y="192"/>
                  </a:cubicBezTo>
                  <a:cubicBezTo>
                    <a:pt x="18" y="196"/>
                    <a:pt x="20" y="200"/>
                    <a:pt x="22" y="204"/>
                  </a:cubicBezTo>
                  <a:lnTo>
                    <a:pt x="17" y="207"/>
                  </a:lnTo>
                  <a:close/>
                  <a:moveTo>
                    <a:pt x="8" y="187"/>
                  </a:moveTo>
                  <a:cubicBezTo>
                    <a:pt x="7" y="183"/>
                    <a:pt x="5" y="178"/>
                    <a:pt x="4" y="174"/>
                  </a:cubicBezTo>
                  <a:cubicBezTo>
                    <a:pt x="10" y="172"/>
                    <a:pt x="10" y="172"/>
                    <a:pt x="10" y="172"/>
                  </a:cubicBezTo>
                  <a:cubicBezTo>
                    <a:pt x="12" y="177"/>
                    <a:pt x="13" y="181"/>
                    <a:pt x="14" y="185"/>
                  </a:cubicBezTo>
                  <a:lnTo>
                    <a:pt x="8" y="187"/>
                  </a:lnTo>
                  <a:close/>
                  <a:moveTo>
                    <a:pt x="3" y="167"/>
                  </a:moveTo>
                  <a:cubicBezTo>
                    <a:pt x="2" y="162"/>
                    <a:pt x="1" y="157"/>
                    <a:pt x="1" y="152"/>
                  </a:cubicBezTo>
                  <a:cubicBezTo>
                    <a:pt x="7" y="152"/>
                    <a:pt x="7" y="152"/>
                    <a:pt x="7" y="152"/>
                  </a:cubicBezTo>
                  <a:cubicBezTo>
                    <a:pt x="8" y="156"/>
                    <a:pt x="8" y="161"/>
                    <a:pt x="9" y="165"/>
                  </a:cubicBezTo>
                  <a:lnTo>
                    <a:pt x="3" y="167"/>
                  </a:lnTo>
                  <a:close/>
                  <a:moveTo>
                    <a:pt x="1" y="145"/>
                  </a:moveTo>
                  <a:cubicBezTo>
                    <a:pt x="1" y="144"/>
                    <a:pt x="0" y="142"/>
                    <a:pt x="0" y="141"/>
                  </a:cubicBezTo>
                  <a:cubicBezTo>
                    <a:pt x="0" y="138"/>
                    <a:pt x="1" y="134"/>
                    <a:pt x="1" y="131"/>
                  </a:cubicBezTo>
                  <a:cubicBezTo>
                    <a:pt x="7" y="131"/>
                    <a:pt x="7" y="131"/>
                    <a:pt x="7" y="131"/>
                  </a:cubicBezTo>
                  <a:cubicBezTo>
                    <a:pt x="7" y="135"/>
                    <a:pt x="7" y="138"/>
                    <a:pt x="7" y="141"/>
                  </a:cubicBezTo>
                  <a:cubicBezTo>
                    <a:pt x="7" y="142"/>
                    <a:pt x="7" y="144"/>
                    <a:pt x="7" y="145"/>
                  </a:cubicBezTo>
                  <a:lnTo>
                    <a:pt x="1" y="145"/>
                  </a:lnTo>
                  <a:close/>
                  <a:moveTo>
                    <a:pt x="8" y="125"/>
                  </a:moveTo>
                  <a:cubicBezTo>
                    <a:pt x="2" y="124"/>
                    <a:pt x="2" y="124"/>
                    <a:pt x="2" y="124"/>
                  </a:cubicBezTo>
                  <a:cubicBezTo>
                    <a:pt x="2" y="119"/>
                    <a:pt x="3" y="114"/>
                    <a:pt x="4" y="110"/>
                  </a:cubicBezTo>
                  <a:cubicBezTo>
                    <a:pt x="10" y="111"/>
                    <a:pt x="10" y="111"/>
                    <a:pt x="10" y="111"/>
                  </a:cubicBezTo>
                  <a:cubicBezTo>
                    <a:pt x="9" y="116"/>
                    <a:pt x="8" y="120"/>
                    <a:pt x="8" y="125"/>
                  </a:cubicBezTo>
                  <a:close/>
                  <a:moveTo>
                    <a:pt x="12" y="105"/>
                  </a:moveTo>
                  <a:cubicBezTo>
                    <a:pt x="6" y="103"/>
                    <a:pt x="6" y="103"/>
                    <a:pt x="6" y="103"/>
                  </a:cubicBezTo>
                  <a:cubicBezTo>
                    <a:pt x="7" y="98"/>
                    <a:pt x="9" y="94"/>
                    <a:pt x="10" y="89"/>
                  </a:cubicBezTo>
                  <a:cubicBezTo>
                    <a:pt x="16" y="92"/>
                    <a:pt x="16" y="92"/>
                    <a:pt x="16" y="92"/>
                  </a:cubicBezTo>
                  <a:cubicBezTo>
                    <a:pt x="15" y="96"/>
                    <a:pt x="13" y="100"/>
                    <a:pt x="12" y="105"/>
                  </a:cubicBezTo>
                  <a:close/>
                  <a:moveTo>
                    <a:pt x="19" y="85"/>
                  </a:moveTo>
                  <a:cubicBezTo>
                    <a:pt x="13" y="83"/>
                    <a:pt x="13" y="83"/>
                    <a:pt x="13" y="83"/>
                  </a:cubicBezTo>
                  <a:cubicBezTo>
                    <a:pt x="15" y="78"/>
                    <a:pt x="17" y="74"/>
                    <a:pt x="20" y="70"/>
                  </a:cubicBezTo>
                  <a:cubicBezTo>
                    <a:pt x="25" y="73"/>
                    <a:pt x="25" y="73"/>
                    <a:pt x="25" y="73"/>
                  </a:cubicBezTo>
                  <a:cubicBezTo>
                    <a:pt x="23" y="77"/>
                    <a:pt x="21" y="81"/>
                    <a:pt x="19" y="85"/>
                  </a:cubicBezTo>
                  <a:close/>
                  <a:moveTo>
                    <a:pt x="29" y="67"/>
                  </a:moveTo>
                  <a:cubicBezTo>
                    <a:pt x="24" y="64"/>
                    <a:pt x="24" y="64"/>
                    <a:pt x="24" y="64"/>
                  </a:cubicBezTo>
                  <a:cubicBezTo>
                    <a:pt x="26" y="60"/>
                    <a:pt x="29" y="56"/>
                    <a:pt x="32" y="52"/>
                  </a:cubicBezTo>
                  <a:cubicBezTo>
                    <a:pt x="37" y="56"/>
                    <a:pt x="37" y="56"/>
                    <a:pt x="37" y="56"/>
                  </a:cubicBezTo>
                  <a:cubicBezTo>
                    <a:pt x="34" y="60"/>
                    <a:pt x="31" y="64"/>
                    <a:pt x="29" y="67"/>
                  </a:cubicBezTo>
                  <a:close/>
                  <a:moveTo>
                    <a:pt x="41" y="51"/>
                  </a:moveTo>
                  <a:cubicBezTo>
                    <a:pt x="37" y="47"/>
                    <a:pt x="37" y="47"/>
                    <a:pt x="37" y="47"/>
                  </a:cubicBezTo>
                  <a:cubicBezTo>
                    <a:pt x="40" y="43"/>
                    <a:pt x="43" y="40"/>
                    <a:pt x="47" y="37"/>
                  </a:cubicBezTo>
                  <a:cubicBezTo>
                    <a:pt x="51" y="41"/>
                    <a:pt x="51" y="41"/>
                    <a:pt x="51" y="41"/>
                  </a:cubicBezTo>
                  <a:cubicBezTo>
                    <a:pt x="48" y="44"/>
                    <a:pt x="44" y="48"/>
                    <a:pt x="41" y="51"/>
                  </a:cubicBezTo>
                  <a:close/>
                  <a:moveTo>
                    <a:pt x="56" y="37"/>
                  </a:moveTo>
                  <a:cubicBezTo>
                    <a:pt x="52" y="32"/>
                    <a:pt x="52" y="32"/>
                    <a:pt x="52" y="32"/>
                  </a:cubicBezTo>
                  <a:cubicBezTo>
                    <a:pt x="56" y="29"/>
                    <a:pt x="60" y="26"/>
                    <a:pt x="64" y="24"/>
                  </a:cubicBezTo>
                  <a:cubicBezTo>
                    <a:pt x="67" y="29"/>
                    <a:pt x="67" y="29"/>
                    <a:pt x="67" y="29"/>
                  </a:cubicBezTo>
                  <a:cubicBezTo>
                    <a:pt x="63" y="31"/>
                    <a:pt x="60" y="34"/>
                    <a:pt x="56" y="37"/>
                  </a:cubicBezTo>
                  <a:close/>
                  <a:moveTo>
                    <a:pt x="73" y="25"/>
                  </a:moveTo>
                  <a:cubicBezTo>
                    <a:pt x="70" y="20"/>
                    <a:pt x="70" y="20"/>
                    <a:pt x="70" y="20"/>
                  </a:cubicBezTo>
                  <a:cubicBezTo>
                    <a:pt x="74" y="17"/>
                    <a:pt x="78" y="15"/>
                    <a:pt x="82" y="13"/>
                  </a:cubicBezTo>
                  <a:cubicBezTo>
                    <a:pt x="85" y="19"/>
                    <a:pt x="85" y="19"/>
                    <a:pt x="85" y="19"/>
                  </a:cubicBezTo>
                  <a:cubicBezTo>
                    <a:pt x="81" y="21"/>
                    <a:pt x="77" y="23"/>
                    <a:pt x="73" y="25"/>
                  </a:cubicBezTo>
                  <a:close/>
                  <a:moveTo>
                    <a:pt x="91" y="16"/>
                  </a:moveTo>
                  <a:cubicBezTo>
                    <a:pt x="89" y="10"/>
                    <a:pt x="89" y="10"/>
                    <a:pt x="89" y="10"/>
                  </a:cubicBezTo>
                  <a:cubicBezTo>
                    <a:pt x="93" y="9"/>
                    <a:pt x="98" y="7"/>
                    <a:pt x="103" y="6"/>
                  </a:cubicBezTo>
                  <a:cubicBezTo>
                    <a:pt x="104" y="12"/>
                    <a:pt x="104" y="12"/>
                    <a:pt x="104" y="12"/>
                  </a:cubicBezTo>
                  <a:cubicBezTo>
                    <a:pt x="100" y="13"/>
                    <a:pt x="96" y="14"/>
                    <a:pt x="91" y="16"/>
                  </a:cubicBezTo>
                  <a:close/>
                  <a:moveTo>
                    <a:pt x="185" y="14"/>
                  </a:moveTo>
                  <a:cubicBezTo>
                    <a:pt x="181" y="12"/>
                    <a:pt x="176" y="11"/>
                    <a:pt x="172" y="10"/>
                  </a:cubicBezTo>
                  <a:cubicBezTo>
                    <a:pt x="173" y="4"/>
                    <a:pt x="173" y="4"/>
                    <a:pt x="173" y="4"/>
                  </a:cubicBezTo>
                  <a:cubicBezTo>
                    <a:pt x="178" y="5"/>
                    <a:pt x="183" y="6"/>
                    <a:pt x="187" y="8"/>
                  </a:cubicBezTo>
                  <a:lnTo>
                    <a:pt x="185" y="14"/>
                  </a:lnTo>
                  <a:close/>
                  <a:moveTo>
                    <a:pt x="111" y="10"/>
                  </a:moveTo>
                  <a:cubicBezTo>
                    <a:pt x="109" y="4"/>
                    <a:pt x="109" y="4"/>
                    <a:pt x="109" y="4"/>
                  </a:cubicBezTo>
                  <a:cubicBezTo>
                    <a:pt x="114" y="3"/>
                    <a:pt x="119" y="2"/>
                    <a:pt x="124" y="1"/>
                  </a:cubicBezTo>
                  <a:cubicBezTo>
                    <a:pt x="124" y="8"/>
                    <a:pt x="124" y="8"/>
                    <a:pt x="124" y="8"/>
                  </a:cubicBezTo>
                  <a:cubicBezTo>
                    <a:pt x="120" y="8"/>
                    <a:pt x="115" y="9"/>
                    <a:pt x="111" y="10"/>
                  </a:cubicBezTo>
                  <a:close/>
                  <a:moveTo>
                    <a:pt x="165" y="9"/>
                  </a:moveTo>
                  <a:cubicBezTo>
                    <a:pt x="161" y="8"/>
                    <a:pt x="156" y="7"/>
                    <a:pt x="152" y="7"/>
                  </a:cubicBezTo>
                  <a:cubicBezTo>
                    <a:pt x="152" y="1"/>
                    <a:pt x="152" y="1"/>
                    <a:pt x="152" y="1"/>
                  </a:cubicBezTo>
                  <a:cubicBezTo>
                    <a:pt x="157" y="1"/>
                    <a:pt x="162" y="2"/>
                    <a:pt x="166" y="2"/>
                  </a:cubicBezTo>
                  <a:lnTo>
                    <a:pt x="165" y="9"/>
                  </a:lnTo>
                  <a:close/>
                  <a:moveTo>
                    <a:pt x="131" y="7"/>
                  </a:moveTo>
                  <a:cubicBezTo>
                    <a:pt x="131" y="1"/>
                    <a:pt x="131" y="1"/>
                    <a:pt x="131" y="1"/>
                  </a:cubicBezTo>
                  <a:cubicBezTo>
                    <a:pt x="135" y="0"/>
                    <a:pt x="140" y="0"/>
                    <a:pt x="145" y="0"/>
                  </a:cubicBezTo>
                  <a:cubicBezTo>
                    <a:pt x="145" y="7"/>
                    <a:pt x="145" y="7"/>
                    <a:pt x="145" y="7"/>
                  </a:cubicBezTo>
                  <a:cubicBezTo>
                    <a:pt x="140" y="6"/>
                    <a:pt x="136" y="7"/>
                    <a:pt x="131" y="7"/>
                  </a:cubicBez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en-US"/>
            </a:p>
          </p:txBody>
        </p:sp>
      </p:grpSp>
      <p:grpSp>
        <p:nvGrpSpPr>
          <p:cNvPr id="21" name="Big Wheel 1"/>
          <p:cNvGrpSpPr/>
          <p:nvPr userDrawn="1"/>
        </p:nvGrpSpPr>
        <p:grpSpPr bwMode="black">
          <a:xfrm>
            <a:off x="6378346" y="5198283"/>
            <a:ext cx="450759" cy="418001"/>
            <a:chOff x="1573213" y="2958346"/>
            <a:chExt cx="546100" cy="506413"/>
          </a:xfrm>
          <a:solidFill>
            <a:schemeClr val="accent4"/>
          </a:solidFill>
        </p:grpSpPr>
        <p:sp>
          <p:nvSpPr>
            <p:cNvPr id="22" name="Freeform 18"/>
            <p:cNvSpPr>
              <a:spLocks noEditPoints="1"/>
            </p:cNvSpPr>
            <p:nvPr/>
          </p:nvSpPr>
          <p:spPr bwMode="black">
            <a:xfrm>
              <a:off x="1573213" y="2958346"/>
              <a:ext cx="546100" cy="506413"/>
            </a:xfrm>
            <a:custGeom>
              <a:avLst/>
              <a:gdLst>
                <a:gd name="T0" fmla="*/ 104 w 200"/>
                <a:gd name="T1" fmla="*/ 186 h 186"/>
                <a:gd name="T2" fmla="*/ 104 w 200"/>
                <a:gd name="T3" fmla="*/ 186 h 186"/>
                <a:gd name="T4" fmla="*/ 14 w 200"/>
                <a:gd name="T5" fmla="*/ 118 h 186"/>
                <a:gd name="T6" fmla="*/ 79 w 200"/>
                <a:gd name="T7" fmla="*/ 4 h 186"/>
                <a:gd name="T8" fmla="*/ 104 w 200"/>
                <a:gd name="T9" fmla="*/ 0 h 186"/>
                <a:gd name="T10" fmla="*/ 193 w 200"/>
                <a:gd name="T11" fmla="*/ 68 h 186"/>
                <a:gd name="T12" fmla="*/ 185 w 200"/>
                <a:gd name="T13" fmla="*/ 139 h 186"/>
                <a:gd name="T14" fmla="*/ 129 w 200"/>
                <a:gd name="T15" fmla="*/ 183 h 186"/>
                <a:gd name="T16" fmla="*/ 104 w 200"/>
                <a:gd name="T17" fmla="*/ 186 h 186"/>
                <a:gd name="T18" fmla="*/ 104 w 200"/>
                <a:gd name="T19" fmla="*/ 9 h 186"/>
                <a:gd name="T20" fmla="*/ 81 w 200"/>
                <a:gd name="T21" fmla="*/ 12 h 186"/>
                <a:gd name="T22" fmla="*/ 23 w 200"/>
                <a:gd name="T23" fmla="*/ 116 h 186"/>
                <a:gd name="T24" fmla="*/ 104 w 200"/>
                <a:gd name="T25" fmla="*/ 177 h 186"/>
                <a:gd name="T26" fmla="*/ 104 w 200"/>
                <a:gd name="T27" fmla="*/ 177 h 186"/>
                <a:gd name="T28" fmla="*/ 127 w 200"/>
                <a:gd name="T29" fmla="*/ 174 h 186"/>
                <a:gd name="T30" fmla="*/ 177 w 200"/>
                <a:gd name="T31" fmla="*/ 134 h 186"/>
                <a:gd name="T32" fmla="*/ 185 w 200"/>
                <a:gd name="T33" fmla="*/ 71 h 186"/>
                <a:gd name="T34" fmla="*/ 104 w 200"/>
                <a:gd name="T35" fmla="*/ 9 h 1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00" h="186">
                  <a:moveTo>
                    <a:pt x="104" y="186"/>
                  </a:moveTo>
                  <a:cubicBezTo>
                    <a:pt x="104" y="186"/>
                    <a:pt x="104" y="186"/>
                    <a:pt x="104" y="186"/>
                  </a:cubicBezTo>
                  <a:cubicBezTo>
                    <a:pt x="62" y="186"/>
                    <a:pt x="26" y="158"/>
                    <a:pt x="14" y="118"/>
                  </a:cubicBezTo>
                  <a:cubicBezTo>
                    <a:pt x="0" y="69"/>
                    <a:pt x="29" y="18"/>
                    <a:pt x="79" y="4"/>
                  </a:cubicBezTo>
                  <a:cubicBezTo>
                    <a:pt x="87" y="1"/>
                    <a:pt x="95" y="0"/>
                    <a:pt x="104" y="0"/>
                  </a:cubicBezTo>
                  <a:cubicBezTo>
                    <a:pt x="145" y="0"/>
                    <a:pt x="182" y="28"/>
                    <a:pt x="193" y="68"/>
                  </a:cubicBezTo>
                  <a:cubicBezTo>
                    <a:pt x="200" y="92"/>
                    <a:pt x="197" y="117"/>
                    <a:pt x="185" y="139"/>
                  </a:cubicBezTo>
                  <a:cubicBezTo>
                    <a:pt x="173" y="160"/>
                    <a:pt x="153" y="176"/>
                    <a:pt x="129" y="183"/>
                  </a:cubicBezTo>
                  <a:cubicBezTo>
                    <a:pt x="121" y="185"/>
                    <a:pt x="112" y="186"/>
                    <a:pt x="104" y="186"/>
                  </a:cubicBezTo>
                  <a:close/>
                  <a:moveTo>
                    <a:pt x="104" y="9"/>
                  </a:moveTo>
                  <a:cubicBezTo>
                    <a:pt x="96" y="9"/>
                    <a:pt x="88" y="10"/>
                    <a:pt x="81" y="12"/>
                  </a:cubicBezTo>
                  <a:cubicBezTo>
                    <a:pt x="36" y="25"/>
                    <a:pt x="10" y="71"/>
                    <a:pt x="23" y="116"/>
                  </a:cubicBezTo>
                  <a:cubicBezTo>
                    <a:pt x="33" y="152"/>
                    <a:pt x="66" y="177"/>
                    <a:pt x="104" y="177"/>
                  </a:cubicBezTo>
                  <a:cubicBezTo>
                    <a:pt x="104" y="177"/>
                    <a:pt x="104" y="177"/>
                    <a:pt x="104" y="177"/>
                  </a:cubicBezTo>
                  <a:cubicBezTo>
                    <a:pt x="111" y="177"/>
                    <a:pt x="119" y="176"/>
                    <a:pt x="127" y="174"/>
                  </a:cubicBezTo>
                  <a:cubicBezTo>
                    <a:pt x="148" y="168"/>
                    <a:pt x="166" y="154"/>
                    <a:pt x="177" y="134"/>
                  </a:cubicBezTo>
                  <a:cubicBezTo>
                    <a:pt x="188" y="115"/>
                    <a:pt x="191" y="92"/>
                    <a:pt x="185" y="71"/>
                  </a:cubicBezTo>
                  <a:cubicBezTo>
                    <a:pt x="174" y="34"/>
                    <a:pt x="141" y="9"/>
                    <a:pt x="104" y="9"/>
                  </a:cubicBezTo>
                  <a:close/>
                </a:path>
              </a:pathLst>
            </a:custGeom>
            <a:grpFill/>
            <a:ln>
              <a:noFill/>
            </a:ln>
            <a:extLst/>
          </p:spPr>
          <p:txBody>
            <a:bodyPr/>
            <a:lstStyle/>
            <a:p>
              <a:pPr eaLnBrk="1" fontAlgn="auto" hangingPunct="1">
                <a:spcBef>
                  <a:spcPts val="0"/>
                </a:spcBef>
                <a:spcAft>
                  <a:spcPts val="0"/>
                </a:spcAft>
                <a:defRPr/>
              </a:pPr>
              <a:endParaRPr lang="en-US" dirty="0"/>
            </a:p>
          </p:txBody>
        </p:sp>
        <p:grpSp>
          <p:nvGrpSpPr>
            <p:cNvPr id="23" name="Pin wheel 1"/>
            <p:cNvGrpSpPr/>
            <p:nvPr/>
          </p:nvGrpSpPr>
          <p:grpSpPr bwMode="black">
            <a:xfrm>
              <a:off x="1697038" y="3050421"/>
              <a:ext cx="322263" cy="325438"/>
              <a:chOff x="1697038" y="3050421"/>
              <a:chExt cx="322263" cy="325438"/>
            </a:xfrm>
            <a:grpFill/>
          </p:grpSpPr>
          <p:sp>
            <p:nvSpPr>
              <p:cNvPr id="24" name="Freeform 19"/>
              <p:cNvSpPr>
                <a:spLocks noEditPoints="1"/>
              </p:cNvSpPr>
              <p:nvPr/>
            </p:nvSpPr>
            <p:spPr bwMode="black">
              <a:xfrm>
                <a:off x="1795463" y="3152021"/>
                <a:ext cx="122238" cy="122238"/>
              </a:xfrm>
              <a:custGeom>
                <a:avLst/>
                <a:gdLst>
                  <a:gd name="T0" fmla="*/ 23 w 45"/>
                  <a:gd name="T1" fmla="*/ 45 h 45"/>
                  <a:gd name="T2" fmla="*/ 0 w 45"/>
                  <a:gd name="T3" fmla="*/ 22 h 45"/>
                  <a:gd name="T4" fmla="*/ 7 w 45"/>
                  <a:gd name="T5" fmla="*/ 6 h 45"/>
                  <a:gd name="T6" fmla="*/ 23 w 45"/>
                  <a:gd name="T7" fmla="*/ 0 h 45"/>
                  <a:gd name="T8" fmla="*/ 45 w 45"/>
                  <a:gd name="T9" fmla="*/ 22 h 45"/>
                  <a:gd name="T10" fmla="*/ 23 w 45"/>
                  <a:gd name="T11" fmla="*/ 45 h 45"/>
                  <a:gd name="T12" fmla="*/ 23 w 45"/>
                  <a:gd name="T13" fmla="*/ 6 h 45"/>
                  <a:gd name="T14" fmla="*/ 11 w 45"/>
                  <a:gd name="T15" fmla="*/ 11 h 45"/>
                  <a:gd name="T16" fmla="*/ 7 w 45"/>
                  <a:gd name="T17" fmla="*/ 22 h 45"/>
                  <a:gd name="T18" fmla="*/ 23 w 45"/>
                  <a:gd name="T19" fmla="*/ 38 h 45"/>
                  <a:gd name="T20" fmla="*/ 23 w 45"/>
                  <a:gd name="T21" fmla="*/ 41 h 45"/>
                  <a:gd name="T22" fmla="*/ 23 w 45"/>
                  <a:gd name="T23" fmla="*/ 38 h 45"/>
                  <a:gd name="T24" fmla="*/ 39 w 45"/>
                  <a:gd name="T25" fmla="*/ 22 h 45"/>
                  <a:gd name="T26" fmla="*/ 23 w 45"/>
                  <a:gd name="T27" fmla="*/ 6 h 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5" h="45">
                    <a:moveTo>
                      <a:pt x="23" y="45"/>
                    </a:moveTo>
                    <a:cubicBezTo>
                      <a:pt x="10" y="45"/>
                      <a:pt x="0" y="35"/>
                      <a:pt x="0" y="22"/>
                    </a:cubicBezTo>
                    <a:cubicBezTo>
                      <a:pt x="0" y="16"/>
                      <a:pt x="3" y="11"/>
                      <a:pt x="7" y="6"/>
                    </a:cubicBezTo>
                    <a:cubicBezTo>
                      <a:pt x="11" y="2"/>
                      <a:pt x="17" y="0"/>
                      <a:pt x="23" y="0"/>
                    </a:cubicBezTo>
                    <a:cubicBezTo>
                      <a:pt x="35" y="0"/>
                      <a:pt x="45" y="10"/>
                      <a:pt x="45" y="22"/>
                    </a:cubicBezTo>
                    <a:cubicBezTo>
                      <a:pt x="45" y="35"/>
                      <a:pt x="35" y="45"/>
                      <a:pt x="23" y="45"/>
                    </a:cubicBezTo>
                    <a:close/>
                    <a:moveTo>
                      <a:pt x="23" y="6"/>
                    </a:moveTo>
                    <a:cubicBezTo>
                      <a:pt x="18" y="6"/>
                      <a:pt x="14" y="8"/>
                      <a:pt x="11" y="11"/>
                    </a:cubicBezTo>
                    <a:cubicBezTo>
                      <a:pt x="8" y="14"/>
                      <a:pt x="7" y="18"/>
                      <a:pt x="7" y="22"/>
                    </a:cubicBezTo>
                    <a:cubicBezTo>
                      <a:pt x="7" y="31"/>
                      <a:pt x="14" y="38"/>
                      <a:pt x="23" y="38"/>
                    </a:cubicBezTo>
                    <a:cubicBezTo>
                      <a:pt x="23" y="41"/>
                      <a:pt x="23" y="41"/>
                      <a:pt x="23" y="41"/>
                    </a:cubicBezTo>
                    <a:cubicBezTo>
                      <a:pt x="23" y="38"/>
                      <a:pt x="23" y="38"/>
                      <a:pt x="23" y="38"/>
                    </a:cubicBezTo>
                    <a:cubicBezTo>
                      <a:pt x="32" y="38"/>
                      <a:pt x="39" y="31"/>
                      <a:pt x="39" y="22"/>
                    </a:cubicBezTo>
                    <a:cubicBezTo>
                      <a:pt x="39" y="13"/>
                      <a:pt x="32" y="6"/>
                      <a:pt x="23" y="6"/>
                    </a:cubicBezTo>
                    <a:close/>
                  </a:path>
                </a:pathLst>
              </a:custGeom>
              <a:grpFill/>
              <a:ln>
                <a:noFill/>
              </a:ln>
              <a:extLst/>
            </p:spPr>
            <p:txBody>
              <a:bodyPr/>
              <a:lstStyle/>
              <a:p>
                <a:pPr eaLnBrk="1" fontAlgn="auto" hangingPunct="1">
                  <a:spcBef>
                    <a:spcPts val="0"/>
                  </a:spcBef>
                  <a:spcAft>
                    <a:spcPts val="0"/>
                  </a:spcAft>
                  <a:defRPr/>
                </a:pPr>
                <a:endParaRPr lang="en-US" dirty="0"/>
              </a:p>
            </p:txBody>
          </p:sp>
          <p:sp>
            <p:nvSpPr>
              <p:cNvPr id="25" name="Rectangle 20"/>
              <p:cNvSpPr>
                <a:spLocks noChangeArrowheads="1"/>
              </p:cNvSpPr>
              <p:nvPr/>
            </p:nvSpPr>
            <p:spPr bwMode="black">
              <a:xfrm>
                <a:off x="1697038" y="3202821"/>
                <a:ext cx="73025" cy="17463"/>
              </a:xfrm>
              <a:prstGeom prst="rect">
                <a:avLst/>
              </a:prstGeom>
              <a:grpFill/>
              <a:ln>
                <a:noFill/>
              </a:ln>
              <a:extLst/>
            </p:spPr>
            <p:txBody>
              <a:bodyPr/>
              <a:lstStyle/>
              <a:p>
                <a:pPr eaLnBrk="1" fontAlgn="auto" hangingPunct="1">
                  <a:spcBef>
                    <a:spcPts val="0"/>
                  </a:spcBef>
                  <a:spcAft>
                    <a:spcPts val="0"/>
                  </a:spcAft>
                  <a:defRPr/>
                </a:pPr>
                <a:endParaRPr lang="en-US" dirty="0"/>
              </a:p>
            </p:txBody>
          </p:sp>
          <p:sp>
            <p:nvSpPr>
              <p:cNvPr id="26" name="Rectangle 21"/>
              <p:cNvSpPr>
                <a:spLocks noChangeArrowheads="1"/>
              </p:cNvSpPr>
              <p:nvPr/>
            </p:nvSpPr>
            <p:spPr bwMode="black">
              <a:xfrm>
                <a:off x="1944688" y="3202821"/>
                <a:ext cx="74613" cy="17463"/>
              </a:xfrm>
              <a:prstGeom prst="rect">
                <a:avLst/>
              </a:prstGeom>
              <a:grpFill/>
              <a:ln>
                <a:noFill/>
              </a:ln>
              <a:extLst/>
            </p:spPr>
            <p:txBody>
              <a:bodyPr/>
              <a:lstStyle/>
              <a:p>
                <a:pPr eaLnBrk="1" fontAlgn="auto" hangingPunct="1">
                  <a:spcBef>
                    <a:spcPts val="0"/>
                  </a:spcBef>
                  <a:spcAft>
                    <a:spcPts val="0"/>
                  </a:spcAft>
                  <a:defRPr/>
                </a:pPr>
                <a:endParaRPr lang="en-US" dirty="0"/>
              </a:p>
            </p:txBody>
          </p:sp>
          <p:sp>
            <p:nvSpPr>
              <p:cNvPr id="27" name="Rectangle 22"/>
              <p:cNvSpPr>
                <a:spLocks noChangeArrowheads="1"/>
              </p:cNvSpPr>
              <p:nvPr/>
            </p:nvSpPr>
            <p:spPr bwMode="black">
              <a:xfrm>
                <a:off x="1849438" y="3299659"/>
                <a:ext cx="15875" cy="76200"/>
              </a:xfrm>
              <a:prstGeom prst="rect">
                <a:avLst/>
              </a:prstGeom>
              <a:grpFill/>
              <a:ln>
                <a:noFill/>
              </a:ln>
              <a:extLst/>
            </p:spPr>
            <p:txBody>
              <a:bodyPr/>
              <a:lstStyle/>
              <a:p>
                <a:pPr eaLnBrk="1" fontAlgn="auto" hangingPunct="1">
                  <a:spcBef>
                    <a:spcPts val="0"/>
                  </a:spcBef>
                  <a:spcAft>
                    <a:spcPts val="0"/>
                  </a:spcAft>
                  <a:defRPr/>
                </a:pPr>
                <a:endParaRPr lang="en-US" dirty="0"/>
              </a:p>
            </p:txBody>
          </p:sp>
          <p:sp>
            <p:nvSpPr>
              <p:cNvPr id="28" name="Rectangle 23"/>
              <p:cNvSpPr>
                <a:spLocks noChangeArrowheads="1"/>
              </p:cNvSpPr>
              <p:nvPr/>
            </p:nvSpPr>
            <p:spPr bwMode="black">
              <a:xfrm>
                <a:off x="1849438" y="3050421"/>
                <a:ext cx="15875" cy="73025"/>
              </a:xfrm>
              <a:prstGeom prst="rect">
                <a:avLst/>
              </a:prstGeom>
              <a:grpFill/>
              <a:ln>
                <a:noFill/>
              </a:ln>
              <a:extLst/>
            </p:spPr>
            <p:txBody>
              <a:bodyPr/>
              <a:lstStyle/>
              <a:p>
                <a:pPr eaLnBrk="1" fontAlgn="auto" hangingPunct="1">
                  <a:spcBef>
                    <a:spcPts val="0"/>
                  </a:spcBef>
                  <a:spcAft>
                    <a:spcPts val="0"/>
                  </a:spcAft>
                  <a:defRPr/>
                </a:pPr>
                <a:endParaRPr lang="en-US" dirty="0"/>
              </a:p>
            </p:txBody>
          </p:sp>
          <p:sp>
            <p:nvSpPr>
              <p:cNvPr id="29" name="Freeform 24"/>
              <p:cNvSpPr>
                <a:spLocks/>
              </p:cNvSpPr>
              <p:nvPr/>
            </p:nvSpPr>
            <p:spPr bwMode="black">
              <a:xfrm>
                <a:off x="1912938" y="3269496"/>
                <a:ext cx="53975" cy="50800"/>
              </a:xfrm>
              <a:custGeom>
                <a:avLst/>
                <a:gdLst>
                  <a:gd name="T0" fmla="*/ 25 w 34"/>
                  <a:gd name="T1" fmla="*/ 32 h 32"/>
                  <a:gd name="T2" fmla="*/ 0 w 34"/>
                  <a:gd name="T3" fmla="*/ 6 h 32"/>
                  <a:gd name="T4" fmla="*/ 8 w 34"/>
                  <a:gd name="T5" fmla="*/ 0 h 32"/>
                  <a:gd name="T6" fmla="*/ 34 w 34"/>
                  <a:gd name="T7" fmla="*/ 25 h 32"/>
                  <a:gd name="T8" fmla="*/ 25 w 34"/>
                  <a:gd name="T9" fmla="*/ 32 h 32"/>
                </a:gdLst>
                <a:ahLst/>
                <a:cxnLst>
                  <a:cxn ang="0">
                    <a:pos x="T0" y="T1"/>
                  </a:cxn>
                  <a:cxn ang="0">
                    <a:pos x="T2" y="T3"/>
                  </a:cxn>
                  <a:cxn ang="0">
                    <a:pos x="T4" y="T5"/>
                  </a:cxn>
                  <a:cxn ang="0">
                    <a:pos x="T6" y="T7"/>
                  </a:cxn>
                  <a:cxn ang="0">
                    <a:pos x="T8" y="T9"/>
                  </a:cxn>
                </a:cxnLst>
                <a:rect l="0" t="0" r="r" b="b"/>
                <a:pathLst>
                  <a:path w="34" h="32">
                    <a:moveTo>
                      <a:pt x="25" y="32"/>
                    </a:moveTo>
                    <a:lnTo>
                      <a:pt x="0" y="6"/>
                    </a:lnTo>
                    <a:lnTo>
                      <a:pt x="8" y="0"/>
                    </a:lnTo>
                    <a:lnTo>
                      <a:pt x="34" y="25"/>
                    </a:lnTo>
                    <a:lnTo>
                      <a:pt x="25" y="32"/>
                    </a:lnTo>
                    <a:close/>
                  </a:path>
                </a:pathLst>
              </a:custGeom>
              <a:grpFill/>
              <a:ln>
                <a:noFill/>
              </a:ln>
              <a:extLst/>
            </p:spPr>
            <p:txBody>
              <a:bodyPr/>
              <a:lstStyle/>
              <a:p>
                <a:pPr eaLnBrk="1" fontAlgn="auto" hangingPunct="1">
                  <a:spcBef>
                    <a:spcPts val="0"/>
                  </a:spcBef>
                  <a:spcAft>
                    <a:spcPts val="0"/>
                  </a:spcAft>
                  <a:defRPr/>
                </a:pPr>
                <a:endParaRPr lang="en-US" dirty="0"/>
              </a:p>
            </p:txBody>
          </p:sp>
          <p:sp>
            <p:nvSpPr>
              <p:cNvPr id="30" name="Freeform 25"/>
              <p:cNvSpPr>
                <a:spLocks/>
              </p:cNvSpPr>
              <p:nvPr/>
            </p:nvSpPr>
            <p:spPr bwMode="black">
              <a:xfrm>
                <a:off x="1747838" y="3102809"/>
                <a:ext cx="52388" cy="53975"/>
              </a:xfrm>
              <a:custGeom>
                <a:avLst/>
                <a:gdLst>
                  <a:gd name="T0" fmla="*/ 26 w 33"/>
                  <a:gd name="T1" fmla="*/ 34 h 34"/>
                  <a:gd name="T2" fmla="*/ 0 w 33"/>
                  <a:gd name="T3" fmla="*/ 8 h 34"/>
                  <a:gd name="T4" fmla="*/ 7 w 33"/>
                  <a:gd name="T5" fmla="*/ 0 h 34"/>
                  <a:gd name="T6" fmla="*/ 33 w 33"/>
                  <a:gd name="T7" fmla="*/ 26 h 34"/>
                  <a:gd name="T8" fmla="*/ 26 w 33"/>
                  <a:gd name="T9" fmla="*/ 34 h 34"/>
                </a:gdLst>
                <a:ahLst/>
                <a:cxnLst>
                  <a:cxn ang="0">
                    <a:pos x="T0" y="T1"/>
                  </a:cxn>
                  <a:cxn ang="0">
                    <a:pos x="T2" y="T3"/>
                  </a:cxn>
                  <a:cxn ang="0">
                    <a:pos x="T4" y="T5"/>
                  </a:cxn>
                  <a:cxn ang="0">
                    <a:pos x="T6" y="T7"/>
                  </a:cxn>
                  <a:cxn ang="0">
                    <a:pos x="T8" y="T9"/>
                  </a:cxn>
                </a:cxnLst>
                <a:rect l="0" t="0" r="r" b="b"/>
                <a:pathLst>
                  <a:path w="33" h="34">
                    <a:moveTo>
                      <a:pt x="26" y="34"/>
                    </a:moveTo>
                    <a:lnTo>
                      <a:pt x="0" y="8"/>
                    </a:lnTo>
                    <a:lnTo>
                      <a:pt x="7" y="0"/>
                    </a:lnTo>
                    <a:lnTo>
                      <a:pt x="33" y="26"/>
                    </a:lnTo>
                    <a:lnTo>
                      <a:pt x="26" y="34"/>
                    </a:lnTo>
                    <a:close/>
                  </a:path>
                </a:pathLst>
              </a:custGeom>
              <a:grpFill/>
              <a:ln>
                <a:noFill/>
              </a:ln>
              <a:extLst/>
            </p:spPr>
            <p:txBody>
              <a:bodyPr/>
              <a:lstStyle/>
              <a:p>
                <a:pPr eaLnBrk="1" fontAlgn="auto" hangingPunct="1">
                  <a:spcBef>
                    <a:spcPts val="0"/>
                  </a:spcBef>
                  <a:spcAft>
                    <a:spcPts val="0"/>
                  </a:spcAft>
                  <a:defRPr/>
                </a:pPr>
                <a:endParaRPr lang="en-US" dirty="0"/>
              </a:p>
            </p:txBody>
          </p:sp>
          <p:sp>
            <p:nvSpPr>
              <p:cNvPr id="31" name="Freeform 26"/>
              <p:cNvSpPr>
                <a:spLocks/>
              </p:cNvSpPr>
              <p:nvPr/>
            </p:nvSpPr>
            <p:spPr bwMode="black">
              <a:xfrm>
                <a:off x="1912938" y="3102809"/>
                <a:ext cx="53975" cy="53975"/>
              </a:xfrm>
              <a:custGeom>
                <a:avLst/>
                <a:gdLst>
                  <a:gd name="T0" fmla="*/ 8 w 34"/>
                  <a:gd name="T1" fmla="*/ 34 h 34"/>
                  <a:gd name="T2" fmla="*/ 0 w 34"/>
                  <a:gd name="T3" fmla="*/ 26 h 34"/>
                  <a:gd name="T4" fmla="*/ 25 w 34"/>
                  <a:gd name="T5" fmla="*/ 0 h 34"/>
                  <a:gd name="T6" fmla="*/ 34 w 34"/>
                  <a:gd name="T7" fmla="*/ 8 h 34"/>
                  <a:gd name="T8" fmla="*/ 8 w 34"/>
                  <a:gd name="T9" fmla="*/ 34 h 34"/>
                </a:gdLst>
                <a:ahLst/>
                <a:cxnLst>
                  <a:cxn ang="0">
                    <a:pos x="T0" y="T1"/>
                  </a:cxn>
                  <a:cxn ang="0">
                    <a:pos x="T2" y="T3"/>
                  </a:cxn>
                  <a:cxn ang="0">
                    <a:pos x="T4" y="T5"/>
                  </a:cxn>
                  <a:cxn ang="0">
                    <a:pos x="T6" y="T7"/>
                  </a:cxn>
                  <a:cxn ang="0">
                    <a:pos x="T8" y="T9"/>
                  </a:cxn>
                </a:cxnLst>
                <a:rect l="0" t="0" r="r" b="b"/>
                <a:pathLst>
                  <a:path w="34" h="34">
                    <a:moveTo>
                      <a:pt x="8" y="34"/>
                    </a:moveTo>
                    <a:lnTo>
                      <a:pt x="0" y="26"/>
                    </a:lnTo>
                    <a:lnTo>
                      <a:pt x="25" y="0"/>
                    </a:lnTo>
                    <a:lnTo>
                      <a:pt x="34" y="8"/>
                    </a:lnTo>
                    <a:lnTo>
                      <a:pt x="8" y="34"/>
                    </a:lnTo>
                    <a:close/>
                  </a:path>
                </a:pathLst>
              </a:custGeom>
              <a:grpFill/>
              <a:ln>
                <a:noFill/>
              </a:ln>
              <a:extLst/>
            </p:spPr>
            <p:txBody>
              <a:bodyPr/>
              <a:lstStyle/>
              <a:p>
                <a:pPr eaLnBrk="1" fontAlgn="auto" hangingPunct="1">
                  <a:spcBef>
                    <a:spcPts val="0"/>
                  </a:spcBef>
                  <a:spcAft>
                    <a:spcPts val="0"/>
                  </a:spcAft>
                  <a:defRPr/>
                </a:pPr>
                <a:endParaRPr lang="en-US" dirty="0"/>
              </a:p>
            </p:txBody>
          </p:sp>
          <p:sp>
            <p:nvSpPr>
              <p:cNvPr id="32" name="Freeform 27"/>
              <p:cNvSpPr>
                <a:spLocks/>
              </p:cNvSpPr>
              <p:nvPr/>
            </p:nvSpPr>
            <p:spPr bwMode="black">
              <a:xfrm>
                <a:off x="1747838" y="3269496"/>
                <a:ext cx="52388" cy="50800"/>
              </a:xfrm>
              <a:custGeom>
                <a:avLst/>
                <a:gdLst>
                  <a:gd name="T0" fmla="*/ 7 w 33"/>
                  <a:gd name="T1" fmla="*/ 32 h 32"/>
                  <a:gd name="T2" fmla="*/ 0 w 33"/>
                  <a:gd name="T3" fmla="*/ 25 h 32"/>
                  <a:gd name="T4" fmla="*/ 26 w 33"/>
                  <a:gd name="T5" fmla="*/ 0 h 32"/>
                  <a:gd name="T6" fmla="*/ 33 w 33"/>
                  <a:gd name="T7" fmla="*/ 6 h 32"/>
                  <a:gd name="T8" fmla="*/ 7 w 33"/>
                  <a:gd name="T9" fmla="*/ 32 h 32"/>
                </a:gdLst>
                <a:ahLst/>
                <a:cxnLst>
                  <a:cxn ang="0">
                    <a:pos x="T0" y="T1"/>
                  </a:cxn>
                  <a:cxn ang="0">
                    <a:pos x="T2" y="T3"/>
                  </a:cxn>
                  <a:cxn ang="0">
                    <a:pos x="T4" y="T5"/>
                  </a:cxn>
                  <a:cxn ang="0">
                    <a:pos x="T6" y="T7"/>
                  </a:cxn>
                  <a:cxn ang="0">
                    <a:pos x="T8" y="T9"/>
                  </a:cxn>
                </a:cxnLst>
                <a:rect l="0" t="0" r="r" b="b"/>
                <a:pathLst>
                  <a:path w="33" h="32">
                    <a:moveTo>
                      <a:pt x="7" y="32"/>
                    </a:moveTo>
                    <a:lnTo>
                      <a:pt x="0" y="25"/>
                    </a:lnTo>
                    <a:lnTo>
                      <a:pt x="26" y="0"/>
                    </a:lnTo>
                    <a:lnTo>
                      <a:pt x="33" y="6"/>
                    </a:lnTo>
                    <a:lnTo>
                      <a:pt x="7" y="32"/>
                    </a:lnTo>
                    <a:close/>
                  </a:path>
                </a:pathLst>
              </a:custGeom>
              <a:grpFill/>
              <a:ln>
                <a:noFill/>
              </a:ln>
              <a:extLst/>
            </p:spPr>
            <p:txBody>
              <a:bodyPr/>
              <a:lstStyle/>
              <a:p>
                <a:pPr eaLnBrk="1" fontAlgn="auto" hangingPunct="1">
                  <a:spcBef>
                    <a:spcPts val="0"/>
                  </a:spcBef>
                  <a:spcAft>
                    <a:spcPts val="0"/>
                  </a:spcAft>
                  <a:defRPr/>
                </a:pPr>
                <a:endParaRPr lang="en-US" dirty="0"/>
              </a:p>
            </p:txBody>
          </p:sp>
        </p:grpSp>
      </p:grpSp>
      <p:grpSp>
        <p:nvGrpSpPr>
          <p:cNvPr id="33" name="Small Wheel 1"/>
          <p:cNvGrpSpPr/>
          <p:nvPr userDrawn="1"/>
        </p:nvGrpSpPr>
        <p:grpSpPr bwMode="black">
          <a:xfrm>
            <a:off x="7192071" y="5765663"/>
            <a:ext cx="322345" cy="313173"/>
            <a:chOff x="2559051" y="3645734"/>
            <a:chExt cx="390525" cy="379413"/>
          </a:xfrm>
          <a:solidFill>
            <a:schemeClr val="accent4"/>
          </a:solidFill>
        </p:grpSpPr>
        <p:sp>
          <p:nvSpPr>
            <p:cNvPr id="34" name="Freeform 28"/>
            <p:cNvSpPr>
              <a:spLocks noEditPoints="1"/>
            </p:cNvSpPr>
            <p:nvPr/>
          </p:nvSpPr>
          <p:spPr bwMode="black">
            <a:xfrm>
              <a:off x="2559051" y="3645734"/>
              <a:ext cx="390525" cy="379413"/>
            </a:xfrm>
            <a:custGeom>
              <a:avLst/>
              <a:gdLst>
                <a:gd name="T0" fmla="*/ 71 w 143"/>
                <a:gd name="T1" fmla="*/ 139 h 139"/>
                <a:gd name="T2" fmla="*/ 71 w 143"/>
                <a:gd name="T3" fmla="*/ 139 h 139"/>
                <a:gd name="T4" fmla="*/ 5 w 143"/>
                <a:gd name="T5" fmla="*/ 88 h 139"/>
                <a:gd name="T6" fmla="*/ 11 w 143"/>
                <a:gd name="T7" fmla="*/ 35 h 139"/>
                <a:gd name="T8" fmla="*/ 53 w 143"/>
                <a:gd name="T9" fmla="*/ 2 h 139"/>
                <a:gd name="T10" fmla="*/ 71 w 143"/>
                <a:gd name="T11" fmla="*/ 0 h 139"/>
                <a:gd name="T12" fmla="*/ 138 w 143"/>
                <a:gd name="T13" fmla="*/ 50 h 139"/>
                <a:gd name="T14" fmla="*/ 132 w 143"/>
                <a:gd name="T15" fmla="*/ 103 h 139"/>
                <a:gd name="T16" fmla="*/ 90 w 143"/>
                <a:gd name="T17" fmla="*/ 136 h 139"/>
                <a:gd name="T18" fmla="*/ 71 w 143"/>
                <a:gd name="T19" fmla="*/ 139 h 139"/>
                <a:gd name="T20" fmla="*/ 71 w 143"/>
                <a:gd name="T21" fmla="*/ 9 h 139"/>
                <a:gd name="T22" fmla="*/ 55 w 143"/>
                <a:gd name="T23" fmla="*/ 11 h 139"/>
                <a:gd name="T24" fmla="*/ 19 w 143"/>
                <a:gd name="T25" fmla="*/ 40 h 139"/>
                <a:gd name="T26" fmla="*/ 13 w 143"/>
                <a:gd name="T27" fmla="*/ 86 h 139"/>
                <a:gd name="T28" fmla="*/ 71 w 143"/>
                <a:gd name="T29" fmla="*/ 130 h 139"/>
                <a:gd name="T30" fmla="*/ 71 w 143"/>
                <a:gd name="T31" fmla="*/ 130 h 139"/>
                <a:gd name="T32" fmla="*/ 88 w 143"/>
                <a:gd name="T33" fmla="*/ 127 h 139"/>
                <a:gd name="T34" fmla="*/ 124 w 143"/>
                <a:gd name="T35" fmla="*/ 99 h 139"/>
                <a:gd name="T36" fmla="*/ 130 w 143"/>
                <a:gd name="T37" fmla="*/ 53 h 139"/>
                <a:gd name="T38" fmla="*/ 71 w 143"/>
                <a:gd name="T39" fmla="*/ 9 h 1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43" h="139">
                  <a:moveTo>
                    <a:pt x="71" y="139"/>
                  </a:moveTo>
                  <a:cubicBezTo>
                    <a:pt x="71" y="139"/>
                    <a:pt x="71" y="139"/>
                    <a:pt x="71" y="139"/>
                  </a:cubicBezTo>
                  <a:cubicBezTo>
                    <a:pt x="40" y="139"/>
                    <a:pt x="13" y="118"/>
                    <a:pt x="5" y="88"/>
                  </a:cubicBezTo>
                  <a:cubicBezTo>
                    <a:pt x="0" y="70"/>
                    <a:pt x="2" y="51"/>
                    <a:pt x="11" y="35"/>
                  </a:cubicBezTo>
                  <a:cubicBezTo>
                    <a:pt x="20" y="19"/>
                    <a:pt x="35" y="7"/>
                    <a:pt x="53" y="2"/>
                  </a:cubicBezTo>
                  <a:cubicBezTo>
                    <a:pt x="59" y="1"/>
                    <a:pt x="65" y="0"/>
                    <a:pt x="71" y="0"/>
                  </a:cubicBezTo>
                  <a:cubicBezTo>
                    <a:pt x="102" y="0"/>
                    <a:pt x="130" y="21"/>
                    <a:pt x="138" y="50"/>
                  </a:cubicBezTo>
                  <a:cubicBezTo>
                    <a:pt x="143" y="68"/>
                    <a:pt x="141" y="87"/>
                    <a:pt x="132" y="103"/>
                  </a:cubicBezTo>
                  <a:cubicBezTo>
                    <a:pt x="123" y="119"/>
                    <a:pt x="108" y="131"/>
                    <a:pt x="90" y="136"/>
                  </a:cubicBezTo>
                  <a:cubicBezTo>
                    <a:pt x="84" y="138"/>
                    <a:pt x="78" y="139"/>
                    <a:pt x="71" y="139"/>
                  </a:cubicBezTo>
                  <a:close/>
                  <a:moveTo>
                    <a:pt x="71" y="9"/>
                  </a:moveTo>
                  <a:cubicBezTo>
                    <a:pt x="66" y="9"/>
                    <a:pt x="60" y="9"/>
                    <a:pt x="55" y="11"/>
                  </a:cubicBezTo>
                  <a:cubicBezTo>
                    <a:pt x="39" y="15"/>
                    <a:pt x="27" y="26"/>
                    <a:pt x="19" y="40"/>
                  </a:cubicBezTo>
                  <a:cubicBezTo>
                    <a:pt x="11" y="54"/>
                    <a:pt x="9" y="70"/>
                    <a:pt x="13" y="86"/>
                  </a:cubicBezTo>
                  <a:cubicBezTo>
                    <a:pt x="21" y="112"/>
                    <a:pt x="44" y="130"/>
                    <a:pt x="71" y="130"/>
                  </a:cubicBezTo>
                  <a:cubicBezTo>
                    <a:pt x="71" y="130"/>
                    <a:pt x="71" y="130"/>
                    <a:pt x="71" y="130"/>
                  </a:cubicBezTo>
                  <a:cubicBezTo>
                    <a:pt x="77" y="130"/>
                    <a:pt x="82" y="129"/>
                    <a:pt x="88" y="127"/>
                  </a:cubicBezTo>
                  <a:cubicBezTo>
                    <a:pt x="103" y="123"/>
                    <a:pt x="116" y="113"/>
                    <a:pt x="124" y="99"/>
                  </a:cubicBezTo>
                  <a:cubicBezTo>
                    <a:pt x="132" y="85"/>
                    <a:pt x="134" y="68"/>
                    <a:pt x="130" y="53"/>
                  </a:cubicBezTo>
                  <a:cubicBezTo>
                    <a:pt x="122" y="27"/>
                    <a:pt x="98" y="9"/>
                    <a:pt x="71" y="9"/>
                  </a:cubicBezTo>
                  <a:close/>
                </a:path>
              </a:pathLst>
            </a:custGeom>
            <a:grpFill/>
            <a:ln>
              <a:noFill/>
            </a:ln>
            <a:extLst/>
          </p:spPr>
          <p:txBody>
            <a:bodyPr/>
            <a:lstStyle/>
            <a:p>
              <a:pPr eaLnBrk="1" fontAlgn="auto" hangingPunct="1">
                <a:spcBef>
                  <a:spcPts val="0"/>
                </a:spcBef>
                <a:spcAft>
                  <a:spcPts val="0"/>
                </a:spcAft>
                <a:defRPr/>
              </a:pPr>
              <a:endParaRPr lang="en-US" dirty="0"/>
            </a:p>
          </p:txBody>
        </p:sp>
        <p:grpSp>
          <p:nvGrpSpPr>
            <p:cNvPr id="35" name="Pin wheel 2"/>
            <p:cNvGrpSpPr/>
            <p:nvPr/>
          </p:nvGrpSpPr>
          <p:grpSpPr bwMode="black">
            <a:xfrm>
              <a:off x="2627313" y="3709234"/>
              <a:ext cx="254000" cy="252413"/>
              <a:chOff x="2627313" y="3709234"/>
              <a:chExt cx="254000" cy="252413"/>
            </a:xfrm>
            <a:grpFill/>
          </p:grpSpPr>
          <p:sp>
            <p:nvSpPr>
              <p:cNvPr id="36" name="Freeform 29"/>
              <p:cNvSpPr>
                <a:spLocks noEditPoints="1"/>
              </p:cNvSpPr>
              <p:nvPr/>
            </p:nvSpPr>
            <p:spPr bwMode="black">
              <a:xfrm>
                <a:off x="2709863" y="3790196"/>
                <a:ext cx="90488" cy="87313"/>
              </a:xfrm>
              <a:custGeom>
                <a:avLst/>
                <a:gdLst>
                  <a:gd name="T0" fmla="*/ 16 w 33"/>
                  <a:gd name="T1" fmla="*/ 32 h 32"/>
                  <a:gd name="T2" fmla="*/ 0 w 33"/>
                  <a:gd name="T3" fmla="*/ 16 h 32"/>
                  <a:gd name="T4" fmla="*/ 16 w 33"/>
                  <a:gd name="T5" fmla="*/ 0 h 32"/>
                  <a:gd name="T6" fmla="*/ 33 w 33"/>
                  <a:gd name="T7" fmla="*/ 16 h 32"/>
                  <a:gd name="T8" fmla="*/ 16 w 33"/>
                  <a:gd name="T9" fmla="*/ 32 h 32"/>
                  <a:gd name="T10" fmla="*/ 16 w 33"/>
                  <a:gd name="T11" fmla="*/ 6 h 32"/>
                  <a:gd name="T12" fmla="*/ 7 w 33"/>
                  <a:gd name="T13" fmla="*/ 16 h 32"/>
                  <a:gd name="T14" fmla="*/ 16 w 33"/>
                  <a:gd name="T15" fmla="*/ 26 h 32"/>
                  <a:gd name="T16" fmla="*/ 16 w 33"/>
                  <a:gd name="T17" fmla="*/ 29 h 32"/>
                  <a:gd name="T18" fmla="*/ 16 w 33"/>
                  <a:gd name="T19" fmla="*/ 26 h 32"/>
                  <a:gd name="T20" fmla="*/ 26 w 33"/>
                  <a:gd name="T21" fmla="*/ 16 h 32"/>
                  <a:gd name="T22" fmla="*/ 16 w 33"/>
                  <a:gd name="T23" fmla="*/ 6 h 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 h="32">
                    <a:moveTo>
                      <a:pt x="16" y="32"/>
                    </a:moveTo>
                    <a:cubicBezTo>
                      <a:pt x="8" y="32"/>
                      <a:pt x="0" y="25"/>
                      <a:pt x="0" y="16"/>
                    </a:cubicBezTo>
                    <a:cubicBezTo>
                      <a:pt x="0" y="7"/>
                      <a:pt x="7" y="0"/>
                      <a:pt x="16" y="0"/>
                    </a:cubicBezTo>
                    <a:cubicBezTo>
                      <a:pt x="25" y="0"/>
                      <a:pt x="33" y="7"/>
                      <a:pt x="33" y="16"/>
                    </a:cubicBezTo>
                    <a:cubicBezTo>
                      <a:pt x="33" y="25"/>
                      <a:pt x="25" y="32"/>
                      <a:pt x="16" y="32"/>
                    </a:cubicBezTo>
                    <a:close/>
                    <a:moveTo>
                      <a:pt x="16" y="6"/>
                    </a:moveTo>
                    <a:cubicBezTo>
                      <a:pt x="11" y="6"/>
                      <a:pt x="7" y="11"/>
                      <a:pt x="7" y="16"/>
                    </a:cubicBezTo>
                    <a:cubicBezTo>
                      <a:pt x="7" y="22"/>
                      <a:pt x="11" y="26"/>
                      <a:pt x="16" y="26"/>
                    </a:cubicBezTo>
                    <a:cubicBezTo>
                      <a:pt x="16" y="29"/>
                      <a:pt x="16" y="29"/>
                      <a:pt x="16" y="29"/>
                    </a:cubicBezTo>
                    <a:cubicBezTo>
                      <a:pt x="16" y="26"/>
                      <a:pt x="16" y="26"/>
                      <a:pt x="16" y="26"/>
                    </a:cubicBezTo>
                    <a:cubicBezTo>
                      <a:pt x="22" y="26"/>
                      <a:pt x="26" y="22"/>
                      <a:pt x="26" y="16"/>
                    </a:cubicBezTo>
                    <a:cubicBezTo>
                      <a:pt x="26" y="11"/>
                      <a:pt x="22" y="6"/>
                      <a:pt x="16" y="6"/>
                    </a:cubicBezTo>
                    <a:close/>
                  </a:path>
                </a:pathLst>
              </a:custGeom>
              <a:grpFill/>
              <a:ln>
                <a:noFill/>
              </a:ln>
              <a:extLst/>
            </p:spPr>
            <p:txBody>
              <a:bodyPr/>
              <a:lstStyle/>
              <a:p>
                <a:pPr eaLnBrk="1" fontAlgn="auto" hangingPunct="1">
                  <a:spcBef>
                    <a:spcPts val="0"/>
                  </a:spcBef>
                  <a:spcAft>
                    <a:spcPts val="0"/>
                  </a:spcAft>
                  <a:defRPr/>
                </a:pPr>
                <a:endParaRPr lang="en-US" dirty="0"/>
              </a:p>
            </p:txBody>
          </p:sp>
          <p:sp>
            <p:nvSpPr>
              <p:cNvPr id="37" name="Rectangle 30"/>
              <p:cNvSpPr>
                <a:spLocks noChangeArrowheads="1"/>
              </p:cNvSpPr>
              <p:nvPr/>
            </p:nvSpPr>
            <p:spPr bwMode="black">
              <a:xfrm>
                <a:off x="2627313" y="3825121"/>
                <a:ext cx="57150" cy="17463"/>
              </a:xfrm>
              <a:prstGeom prst="rect">
                <a:avLst/>
              </a:prstGeom>
              <a:grpFill/>
              <a:ln>
                <a:noFill/>
              </a:ln>
              <a:extLst/>
            </p:spPr>
            <p:txBody>
              <a:bodyPr/>
              <a:lstStyle/>
              <a:p>
                <a:pPr eaLnBrk="1" fontAlgn="auto" hangingPunct="1">
                  <a:spcBef>
                    <a:spcPts val="0"/>
                  </a:spcBef>
                  <a:spcAft>
                    <a:spcPts val="0"/>
                  </a:spcAft>
                  <a:defRPr/>
                </a:pPr>
                <a:endParaRPr lang="en-US" dirty="0"/>
              </a:p>
            </p:txBody>
          </p:sp>
          <p:sp>
            <p:nvSpPr>
              <p:cNvPr id="38" name="Rectangle 31"/>
              <p:cNvSpPr>
                <a:spLocks noChangeArrowheads="1"/>
              </p:cNvSpPr>
              <p:nvPr/>
            </p:nvSpPr>
            <p:spPr bwMode="black">
              <a:xfrm>
                <a:off x="2820988" y="3825121"/>
                <a:ext cx="60325" cy="17463"/>
              </a:xfrm>
              <a:prstGeom prst="rect">
                <a:avLst/>
              </a:prstGeom>
              <a:grpFill/>
              <a:ln>
                <a:noFill/>
              </a:ln>
              <a:extLst/>
            </p:spPr>
            <p:txBody>
              <a:bodyPr/>
              <a:lstStyle/>
              <a:p>
                <a:pPr eaLnBrk="1" fontAlgn="auto" hangingPunct="1">
                  <a:spcBef>
                    <a:spcPts val="0"/>
                  </a:spcBef>
                  <a:spcAft>
                    <a:spcPts val="0"/>
                  </a:spcAft>
                  <a:defRPr/>
                </a:pPr>
                <a:endParaRPr lang="en-US" dirty="0"/>
              </a:p>
            </p:txBody>
          </p:sp>
          <p:sp>
            <p:nvSpPr>
              <p:cNvPr id="39" name="Rectangle 32"/>
              <p:cNvSpPr>
                <a:spLocks noChangeArrowheads="1"/>
              </p:cNvSpPr>
              <p:nvPr/>
            </p:nvSpPr>
            <p:spPr bwMode="black">
              <a:xfrm>
                <a:off x="2744788" y="3902909"/>
                <a:ext cx="19050" cy="58738"/>
              </a:xfrm>
              <a:prstGeom prst="rect">
                <a:avLst/>
              </a:prstGeom>
              <a:grpFill/>
              <a:ln>
                <a:noFill/>
              </a:ln>
              <a:extLst/>
            </p:spPr>
            <p:txBody>
              <a:bodyPr/>
              <a:lstStyle/>
              <a:p>
                <a:pPr eaLnBrk="1" fontAlgn="auto" hangingPunct="1">
                  <a:spcBef>
                    <a:spcPts val="0"/>
                  </a:spcBef>
                  <a:spcAft>
                    <a:spcPts val="0"/>
                  </a:spcAft>
                  <a:defRPr/>
                </a:pPr>
                <a:endParaRPr lang="en-US" dirty="0"/>
              </a:p>
            </p:txBody>
          </p:sp>
          <p:sp>
            <p:nvSpPr>
              <p:cNvPr id="40" name="Rectangle 33"/>
              <p:cNvSpPr>
                <a:spLocks noChangeArrowheads="1"/>
              </p:cNvSpPr>
              <p:nvPr/>
            </p:nvSpPr>
            <p:spPr bwMode="black">
              <a:xfrm>
                <a:off x="2744788" y="3709234"/>
                <a:ext cx="19050" cy="57150"/>
              </a:xfrm>
              <a:prstGeom prst="rect">
                <a:avLst/>
              </a:prstGeom>
              <a:grpFill/>
              <a:ln>
                <a:noFill/>
              </a:ln>
              <a:extLst/>
            </p:spPr>
            <p:txBody>
              <a:bodyPr/>
              <a:lstStyle/>
              <a:p>
                <a:pPr eaLnBrk="1" fontAlgn="auto" hangingPunct="1">
                  <a:spcBef>
                    <a:spcPts val="0"/>
                  </a:spcBef>
                  <a:spcAft>
                    <a:spcPts val="0"/>
                  </a:spcAft>
                  <a:defRPr/>
                </a:pPr>
                <a:endParaRPr lang="en-US" dirty="0"/>
              </a:p>
            </p:txBody>
          </p:sp>
          <p:sp>
            <p:nvSpPr>
              <p:cNvPr id="41" name="Freeform 34"/>
              <p:cNvSpPr>
                <a:spLocks/>
              </p:cNvSpPr>
              <p:nvPr/>
            </p:nvSpPr>
            <p:spPr bwMode="black">
              <a:xfrm>
                <a:off x="2797176" y="3877509"/>
                <a:ext cx="42863" cy="44450"/>
              </a:xfrm>
              <a:custGeom>
                <a:avLst/>
                <a:gdLst>
                  <a:gd name="T0" fmla="*/ 21 w 27"/>
                  <a:gd name="T1" fmla="*/ 28 h 28"/>
                  <a:gd name="T2" fmla="*/ 0 w 27"/>
                  <a:gd name="T3" fmla="*/ 7 h 28"/>
                  <a:gd name="T4" fmla="*/ 7 w 27"/>
                  <a:gd name="T5" fmla="*/ 0 h 28"/>
                  <a:gd name="T6" fmla="*/ 27 w 27"/>
                  <a:gd name="T7" fmla="*/ 21 h 28"/>
                  <a:gd name="T8" fmla="*/ 21 w 27"/>
                  <a:gd name="T9" fmla="*/ 28 h 28"/>
                </a:gdLst>
                <a:ahLst/>
                <a:cxnLst>
                  <a:cxn ang="0">
                    <a:pos x="T0" y="T1"/>
                  </a:cxn>
                  <a:cxn ang="0">
                    <a:pos x="T2" y="T3"/>
                  </a:cxn>
                  <a:cxn ang="0">
                    <a:pos x="T4" y="T5"/>
                  </a:cxn>
                  <a:cxn ang="0">
                    <a:pos x="T6" y="T7"/>
                  </a:cxn>
                  <a:cxn ang="0">
                    <a:pos x="T8" y="T9"/>
                  </a:cxn>
                </a:cxnLst>
                <a:rect l="0" t="0" r="r" b="b"/>
                <a:pathLst>
                  <a:path w="27" h="28">
                    <a:moveTo>
                      <a:pt x="21" y="28"/>
                    </a:moveTo>
                    <a:lnTo>
                      <a:pt x="0" y="7"/>
                    </a:lnTo>
                    <a:lnTo>
                      <a:pt x="7" y="0"/>
                    </a:lnTo>
                    <a:lnTo>
                      <a:pt x="27" y="21"/>
                    </a:lnTo>
                    <a:lnTo>
                      <a:pt x="21" y="28"/>
                    </a:lnTo>
                    <a:close/>
                  </a:path>
                </a:pathLst>
              </a:custGeom>
              <a:grpFill/>
              <a:ln>
                <a:noFill/>
              </a:ln>
              <a:extLst/>
            </p:spPr>
            <p:txBody>
              <a:bodyPr/>
              <a:lstStyle/>
              <a:p>
                <a:pPr eaLnBrk="1" fontAlgn="auto" hangingPunct="1">
                  <a:spcBef>
                    <a:spcPts val="0"/>
                  </a:spcBef>
                  <a:spcAft>
                    <a:spcPts val="0"/>
                  </a:spcAft>
                  <a:defRPr/>
                </a:pPr>
                <a:endParaRPr lang="en-US" dirty="0"/>
              </a:p>
            </p:txBody>
          </p:sp>
          <p:sp>
            <p:nvSpPr>
              <p:cNvPr id="42" name="Freeform 35"/>
              <p:cNvSpPr>
                <a:spLocks/>
              </p:cNvSpPr>
              <p:nvPr/>
            </p:nvSpPr>
            <p:spPr bwMode="black">
              <a:xfrm>
                <a:off x="2668588" y="3747334"/>
                <a:ext cx="44450" cy="46038"/>
              </a:xfrm>
              <a:custGeom>
                <a:avLst/>
                <a:gdLst>
                  <a:gd name="T0" fmla="*/ 19 w 28"/>
                  <a:gd name="T1" fmla="*/ 29 h 29"/>
                  <a:gd name="T2" fmla="*/ 0 w 28"/>
                  <a:gd name="T3" fmla="*/ 8 h 29"/>
                  <a:gd name="T4" fmla="*/ 7 w 28"/>
                  <a:gd name="T5" fmla="*/ 0 h 29"/>
                  <a:gd name="T6" fmla="*/ 28 w 28"/>
                  <a:gd name="T7" fmla="*/ 20 h 29"/>
                  <a:gd name="T8" fmla="*/ 19 w 28"/>
                  <a:gd name="T9" fmla="*/ 29 h 29"/>
                </a:gdLst>
                <a:ahLst/>
                <a:cxnLst>
                  <a:cxn ang="0">
                    <a:pos x="T0" y="T1"/>
                  </a:cxn>
                  <a:cxn ang="0">
                    <a:pos x="T2" y="T3"/>
                  </a:cxn>
                  <a:cxn ang="0">
                    <a:pos x="T4" y="T5"/>
                  </a:cxn>
                  <a:cxn ang="0">
                    <a:pos x="T6" y="T7"/>
                  </a:cxn>
                  <a:cxn ang="0">
                    <a:pos x="T8" y="T9"/>
                  </a:cxn>
                </a:cxnLst>
                <a:rect l="0" t="0" r="r" b="b"/>
                <a:pathLst>
                  <a:path w="28" h="29">
                    <a:moveTo>
                      <a:pt x="19" y="29"/>
                    </a:moveTo>
                    <a:lnTo>
                      <a:pt x="0" y="8"/>
                    </a:lnTo>
                    <a:lnTo>
                      <a:pt x="7" y="0"/>
                    </a:lnTo>
                    <a:lnTo>
                      <a:pt x="28" y="20"/>
                    </a:lnTo>
                    <a:lnTo>
                      <a:pt x="19" y="29"/>
                    </a:lnTo>
                    <a:close/>
                  </a:path>
                </a:pathLst>
              </a:custGeom>
              <a:grpFill/>
              <a:ln>
                <a:noFill/>
              </a:ln>
              <a:extLst/>
            </p:spPr>
            <p:txBody>
              <a:bodyPr/>
              <a:lstStyle/>
              <a:p>
                <a:pPr eaLnBrk="1" fontAlgn="auto" hangingPunct="1">
                  <a:spcBef>
                    <a:spcPts val="0"/>
                  </a:spcBef>
                  <a:spcAft>
                    <a:spcPts val="0"/>
                  </a:spcAft>
                  <a:defRPr/>
                </a:pPr>
                <a:endParaRPr lang="en-US" dirty="0"/>
              </a:p>
            </p:txBody>
          </p:sp>
          <p:sp>
            <p:nvSpPr>
              <p:cNvPr id="43" name="Freeform 36"/>
              <p:cNvSpPr>
                <a:spLocks/>
              </p:cNvSpPr>
              <p:nvPr/>
            </p:nvSpPr>
            <p:spPr bwMode="black">
              <a:xfrm>
                <a:off x="2797176" y="3747334"/>
                <a:ext cx="42863" cy="46038"/>
              </a:xfrm>
              <a:custGeom>
                <a:avLst/>
                <a:gdLst>
                  <a:gd name="T0" fmla="*/ 7 w 27"/>
                  <a:gd name="T1" fmla="*/ 29 h 29"/>
                  <a:gd name="T2" fmla="*/ 0 w 27"/>
                  <a:gd name="T3" fmla="*/ 20 h 29"/>
                  <a:gd name="T4" fmla="*/ 21 w 27"/>
                  <a:gd name="T5" fmla="*/ 0 h 29"/>
                  <a:gd name="T6" fmla="*/ 27 w 27"/>
                  <a:gd name="T7" fmla="*/ 8 h 29"/>
                  <a:gd name="T8" fmla="*/ 7 w 27"/>
                  <a:gd name="T9" fmla="*/ 29 h 29"/>
                </a:gdLst>
                <a:ahLst/>
                <a:cxnLst>
                  <a:cxn ang="0">
                    <a:pos x="T0" y="T1"/>
                  </a:cxn>
                  <a:cxn ang="0">
                    <a:pos x="T2" y="T3"/>
                  </a:cxn>
                  <a:cxn ang="0">
                    <a:pos x="T4" y="T5"/>
                  </a:cxn>
                  <a:cxn ang="0">
                    <a:pos x="T6" y="T7"/>
                  </a:cxn>
                  <a:cxn ang="0">
                    <a:pos x="T8" y="T9"/>
                  </a:cxn>
                </a:cxnLst>
                <a:rect l="0" t="0" r="r" b="b"/>
                <a:pathLst>
                  <a:path w="27" h="29">
                    <a:moveTo>
                      <a:pt x="7" y="29"/>
                    </a:moveTo>
                    <a:lnTo>
                      <a:pt x="0" y="20"/>
                    </a:lnTo>
                    <a:lnTo>
                      <a:pt x="21" y="0"/>
                    </a:lnTo>
                    <a:lnTo>
                      <a:pt x="27" y="8"/>
                    </a:lnTo>
                    <a:lnTo>
                      <a:pt x="7" y="29"/>
                    </a:lnTo>
                    <a:close/>
                  </a:path>
                </a:pathLst>
              </a:custGeom>
              <a:grpFill/>
              <a:ln>
                <a:noFill/>
              </a:ln>
              <a:extLst/>
            </p:spPr>
            <p:txBody>
              <a:bodyPr/>
              <a:lstStyle/>
              <a:p>
                <a:pPr eaLnBrk="1" fontAlgn="auto" hangingPunct="1">
                  <a:spcBef>
                    <a:spcPts val="0"/>
                  </a:spcBef>
                  <a:spcAft>
                    <a:spcPts val="0"/>
                  </a:spcAft>
                  <a:defRPr/>
                </a:pPr>
                <a:endParaRPr lang="en-US" dirty="0"/>
              </a:p>
            </p:txBody>
          </p:sp>
          <p:sp>
            <p:nvSpPr>
              <p:cNvPr id="44" name="Freeform 37"/>
              <p:cNvSpPr>
                <a:spLocks/>
              </p:cNvSpPr>
              <p:nvPr/>
            </p:nvSpPr>
            <p:spPr bwMode="black">
              <a:xfrm>
                <a:off x="2668588" y="3877509"/>
                <a:ext cx="44450" cy="44450"/>
              </a:xfrm>
              <a:custGeom>
                <a:avLst/>
                <a:gdLst>
                  <a:gd name="T0" fmla="*/ 7 w 28"/>
                  <a:gd name="T1" fmla="*/ 28 h 28"/>
                  <a:gd name="T2" fmla="*/ 0 w 28"/>
                  <a:gd name="T3" fmla="*/ 21 h 28"/>
                  <a:gd name="T4" fmla="*/ 19 w 28"/>
                  <a:gd name="T5" fmla="*/ 0 h 28"/>
                  <a:gd name="T6" fmla="*/ 28 w 28"/>
                  <a:gd name="T7" fmla="*/ 7 h 28"/>
                  <a:gd name="T8" fmla="*/ 7 w 28"/>
                  <a:gd name="T9" fmla="*/ 28 h 28"/>
                </a:gdLst>
                <a:ahLst/>
                <a:cxnLst>
                  <a:cxn ang="0">
                    <a:pos x="T0" y="T1"/>
                  </a:cxn>
                  <a:cxn ang="0">
                    <a:pos x="T2" y="T3"/>
                  </a:cxn>
                  <a:cxn ang="0">
                    <a:pos x="T4" y="T5"/>
                  </a:cxn>
                  <a:cxn ang="0">
                    <a:pos x="T6" y="T7"/>
                  </a:cxn>
                  <a:cxn ang="0">
                    <a:pos x="T8" y="T9"/>
                  </a:cxn>
                </a:cxnLst>
                <a:rect l="0" t="0" r="r" b="b"/>
                <a:pathLst>
                  <a:path w="28" h="28">
                    <a:moveTo>
                      <a:pt x="7" y="28"/>
                    </a:moveTo>
                    <a:lnTo>
                      <a:pt x="0" y="21"/>
                    </a:lnTo>
                    <a:lnTo>
                      <a:pt x="19" y="0"/>
                    </a:lnTo>
                    <a:lnTo>
                      <a:pt x="28" y="7"/>
                    </a:lnTo>
                    <a:lnTo>
                      <a:pt x="7" y="28"/>
                    </a:lnTo>
                    <a:close/>
                  </a:path>
                </a:pathLst>
              </a:custGeom>
              <a:grpFill/>
              <a:ln>
                <a:noFill/>
              </a:ln>
              <a:extLst/>
            </p:spPr>
            <p:txBody>
              <a:bodyPr/>
              <a:lstStyle/>
              <a:p>
                <a:pPr eaLnBrk="1" fontAlgn="auto" hangingPunct="1">
                  <a:spcBef>
                    <a:spcPts val="0"/>
                  </a:spcBef>
                  <a:spcAft>
                    <a:spcPts val="0"/>
                  </a:spcAft>
                  <a:defRPr/>
                </a:pPr>
                <a:endParaRPr lang="en-US" dirty="0"/>
              </a:p>
            </p:txBody>
          </p:sp>
        </p:grpSp>
      </p:grpSp>
      <p:sp useBgFill="1">
        <p:nvSpPr>
          <p:cNvPr id="45" name="Blink Block"/>
          <p:cNvSpPr/>
          <p:nvPr userDrawn="1"/>
        </p:nvSpPr>
        <p:spPr bwMode="black">
          <a:xfrm>
            <a:off x="8118475" y="3749675"/>
            <a:ext cx="3322638" cy="1981200"/>
          </a:xfrm>
          <a:custGeom>
            <a:avLst/>
            <a:gdLst>
              <a:gd name="connsiteX0" fmla="*/ 0 w 3807323"/>
              <a:gd name="connsiteY0" fmla="*/ 0 h 1804946"/>
              <a:gd name="connsiteX1" fmla="*/ 3807323 w 3807323"/>
              <a:gd name="connsiteY1" fmla="*/ 0 h 1804946"/>
              <a:gd name="connsiteX2" fmla="*/ 3807323 w 3807323"/>
              <a:gd name="connsiteY2" fmla="*/ 1804946 h 1804946"/>
              <a:gd name="connsiteX3" fmla="*/ 0 w 3807323"/>
              <a:gd name="connsiteY3" fmla="*/ 1804946 h 1804946"/>
              <a:gd name="connsiteX4" fmla="*/ 0 w 3807323"/>
              <a:gd name="connsiteY4" fmla="*/ 0 h 1804946"/>
              <a:gd name="connsiteX0" fmla="*/ 0 w 3807323"/>
              <a:gd name="connsiteY0" fmla="*/ 0 h 1804946"/>
              <a:gd name="connsiteX1" fmla="*/ 3807323 w 3807323"/>
              <a:gd name="connsiteY1" fmla="*/ 0 h 1804946"/>
              <a:gd name="connsiteX2" fmla="*/ 3807323 w 3807323"/>
              <a:gd name="connsiteY2" fmla="*/ 1804946 h 1804946"/>
              <a:gd name="connsiteX3" fmla="*/ 0 w 3807323"/>
              <a:gd name="connsiteY3" fmla="*/ 0 h 1804946"/>
              <a:gd name="connsiteX0" fmla="*/ 0 w 3115560"/>
              <a:gd name="connsiteY0" fmla="*/ 326004 h 1804946"/>
              <a:gd name="connsiteX1" fmla="*/ 3115560 w 3115560"/>
              <a:gd name="connsiteY1" fmla="*/ 0 h 1804946"/>
              <a:gd name="connsiteX2" fmla="*/ 3115560 w 3115560"/>
              <a:gd name="connsiteY2" fmla="*/ 1804946 h 1804946"/>
              <a:gd name="connsiteX3" fmla="*/ 0 w 3115560"/>
              <a:gd name="connsiteY3" fmla="*/ 326004 h 1804946"/>
              <a:gd name="connsiteX0" fmla="*/ 0 w 3322294"/>
              <a:gd name="connsiteY0" fmla="*/ 0 h 1804946"/>
              <a:gd name="connsiteX1" fmla="*/ 3322294 w 3322294"/>
              <a:gd name="connsiteY1" fmla="*/ 0 h 1804946"/>
              <a:gd name="connsiteX2" fmla="*/ 3322294 w 3322294"/>
              <a:gd name="connsiteY2" fmla="*/ 1804946 h 1804946"/>
              <a:gd name="connsiteX3" fmla="*/ 0 w 3322294"/>
              <a:gd name="connsiteY3" fmla="*/ 0 h 1804946"/>
              <a:gd name="connsiteX0" fmla="*/ 0 w 3322294"/>
              <a:gd name="connsiteY0" fmla="*/ 0 h 1804946"/>
              <a:gd name="connsiteX1" fmla="*/ 3322294 w 3322294"/>
              <a:gd name="connsiteY1" fmla="*/ 0 h 1804946"/>
              <a:gd name="connsiteX2" fmla="*/ 3322294 w 3322294"/>
              <a:gd name="connsiteY2" fmla="*/ 1804946 h 1804946"/>
              <a:gd name="connsiteX3" fmla="*/ 592556 w 3322294"/>
              <a:gd name="connsiteY3" fmla="*/ 304306 h 1804946"/>
              <a:gd name="connsiteX4" fmla="*/ 0 w 3322294"/>
              <a:gd name="connsiteY4" fmla="*/ 0 h 1804946"/>
              <a:gd name="connsiteX0" fmla="*/ 0 w 3322294"/>
              <a:gd name="connsiteY0" fmla="*/ 0 h 1804946"/>
              <a:gd name="connsiteX1" fmla="*/ 3322294 w 3322294"/>
              <a:gd name="connsiteY1" fmla="*/ 0 h 1804946"/>
              <a:gd name="connsiteX2" fmla="*/ 3322294 w 3322294"/>
              <a:gd name="connsiteY2" fmla="*/ 1804946 h 1804946"/>
              <a:gd name="connsiteX3" fmla="*/ 20062 w 3322294"/>
              <a:gd name="connsiteY3" fmla="*/ 908605 h 1804946"/>
              <a:gd name="connsiteX4" fmla="*/ 0 w 3322294"/>
              <a:gd name="connsiteY4" fmla="*/ 0 h 1804946"/>
              <a:gd name="connsiteX0" fmla="*/ 0 w 3322294"/>
              <a:gd name="connsiteY0" fmla="*/ 0 h 1979875"/>
              <a:gd name="connsiteX1" fmla="*/ 3322294 w 3322294"/>
              <a:gd name="connsiteY1" fmla="*/ 0 h 1979875"/>
              <a:gd name="connsiteX2" fmla="*/ 3266635 w 3322294"/>
              <a:gd name="connsiteY2" fmla="*/ 1979875 h 1979875"/>
              <a:gd name="connsiteX3" fmla="*/ 20062 w 3322294"/>
              <a:gd name="connsiteY3" fmla="*/ 908605 h 1979875"/>
              <a:gd name="connsiteX4" fmla="*/ 0 w 3322294"/>
              <a:gd name="connsiteY4" fmla="*/ 0 h 19798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22294" h="1979875">
                <a:moveTo>
                  <a:pt x="0" y="0"/>
                </a:moveTo>
                <a:lnTo>
                  <a:pt x="3322294" y="0"/>
                </a:lnTo>
                <a:lnTo>
                  <a:pt x="3266635" y="1979875"/>
                </a:lnTo>
                <a:lnTo>
                  <a:pt x="20062" y="908605"/>
                </a:lnTo>
                <a:lnTo>
                  <a:pt x="0"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useBgFill="1">
        <p:nvSpPr>
          <p:cNvPr id="46" name="Blink Block"/>
          <p:cNvSpPr/>
          <p:nvPr userDrawn="1"/>
        </p:nvSpPr>
        <p:spPr bwMode="black">
          <a:xfrm>
            <a:off x="8118475" y="3749675"/>
            <a:ext cx="3322638" cy="1981200"/>
          </a:xfrm>
          <a:custGeom>
            <a:avLst/>
            <a:gdLst>
              <a:gd name="connsiteX0" fmla="*/ 0 w 3807323"/>
              <a:gd name="connsiteY0" fmla="*/ 0 h 1804946"/>
              <a:gd name="connsiteX1" fmla="*/ 3807323 w 3807323"/>
              <a:gd name="connsiteY1" fmla="*/ 0 h 1804946"/>
              <a:gd name="connsiteX2" fmla="*/ 3807323 w 3807323"/>
              <a:gd name="connsiteY2" fmla="*/ 1804946 h 1804946"/>
              <a:gd name="connsiteX3" fmla="*/ 0 w 3807323"/>
              <a:gd name="connsiteY3" fmla="*/ 1804946 h 1804946"/>
              <a:gd name="connsiteX4" fmla="*/ 0 w 3807323"/>
              <a:gd name="connsiteY4" fmla="*/ 0 h 1804946"/>
              <a:gd name="connsiteX0" fmla="*/ 0 w 3807323"/>
              <a:gd name="connsiteY0" fmla="*/ 0 h 1804946"/>
              <a:gd name="connsiteX1" fmla="*/ 3807323 w 3807323"/>
              <a:gd name="connsiteY1" fmla="*/ 0 h 1804946"/>
              <a:gd name="connsiteX2" fmla="*/ 3807323 w 3807323"/>
              <a:gd name="connsiteY2" fmla="*/ 1804946 h 1804946"/>
              <a:gd name="connsiteX3" fmla="*/ 0 w 3807323"/>
              <a:gd name="connsiteY3" fmla="*/ 0 h 1804946"/>
              <a:gd name="connsiteX0" fmla="*/ 0 w 3115560"/>
              <a:gd name="connsiteY0" fmla="*/ 326004 h 1804946"/>
              <a:gd name="connsiteX1" fmla="*/ 3115560 w 3115560"/>
              <a:gd name="connsiteY1" fmla="*/ 0 h 1804946"/>
              <a:gd name="connsiteX2" fmla="*/ 3115560 w 3115560"/>
              <a:gd name="connsiteY2" fmla="*/ 1804946 h 1804946"/>
              <a:gd name="connsiteX3" fmla="*/ 0 w 3115560"/>
              <a:gd name="connsiteY3" fmla="*/ 326004 h 1804946"/>
              <a:gd name="connsiteX0" fmla="*/ 0 w 3322294"/>
              <a:gd name="connsiteY0" fmla="*/ 0 h 1804946"/>
              <a:gd name="connsiteX1" fmla="*/ 3322294 w 3322294"/>
              <a:gd name="connsiteY1" fmla="*/ 0 h 1804946"/>
              <a:gd name="connsiteX2" fmla="*/ 3322294 w 3322294"/>
              <a:gd name="connsiteY2" fmla="*/ 1804946 h 1804946"/>
              <a:gd name="connsiteX3" fmla="*/ 0 w 3322294"/>
              <a:gd name="connsiteY3" fmla="*/ 0 h 1804946"/>
              <a:gd name="connsiteX0" fmla="*/ 0 w 3322294"/>
              <a:gd name="connsiteY0" fmla="*/ 0 h 1804946"/>
              <a:gd name="connsiteX1" fmla="*/ 3322294 w 3322294"/>
              <a:gd name="connsiteY1" fmla="*/ 0 h 1804946"/>
              <a:gd name="connsiteX2" fmla="*/ 3322294 w 3322294"/>
              <a:gd name="connsiteY2" fmla="*/ 1804946 h 1804946"/>
              <a:gd name="connsiteX3" fmla="*/ 592556 w 3322294"/>
              <a:gd name="connsiteY3" fmla="*/ 304306 h 1804946"/>
              <a:gd name="connsiteX4" fmla="*/ 0 w 3322294"/>
              <a:gd name="connsiteY4" fmla="*/ 0 h 1804946"/>
              <a:gd name="connsiteX0" fmla="*/ 0 w 3322294"/>
              <a:gd name="connsiteY0" fmla="*/ 0 h 1804946"/>
              <a:gd name="connsiteX1" fmla="*/ 3322294 w 3322294"/>
              <a:gd name="connsiteY1" fmla="*/ 0 h 1804946"/>
              <a:gd name="connsiteX2" fmla="*/ 3322294 w 3322294"/>
              <a:gd name="connsiteY2" fmla="*/ 1804946 h 1804946"/>
              <a:gd name="connsiteX3" fmla="*/ 20062 w 3322294"/>
              <a:gd name="connsiteY3" fmla="*/ 908605 h 1804946"/>
              <a:gd name="connsiteX4" fmla="*/ 0 w 3322294"/>
              <a:gd name="connsiteY4" fmla="*/ 0 h 1804946"/>
              <a:gd name="connsiteX0" fmla="*/ 0 w 3322294"/>
              <a:gd name="connsiteY0" fmla="*/ 0 h 1979875"/>
              <a:gd name="connsiteX1" fmla="*/ 3322294 w 3322294"/>
              <a:gd name="connsiteY1" fmla="*/ 0 h 1979875"/>
              <a:gd name="connsiteX2" fmla="*/ 3266635 w 3322294"/>
              <a:gd name="connsiteY2" fmla="*/ 1979875 h 1979875"/>
              <a:gd name="connsiteX3" fmla="*/ 20062 w 3322294"/>
              <a:gd name="connsiteY3" fmla="*/ 908605 h 1979875"/>
              <a:gd name="connsiteX4" fmla="*/ 0 w 3322294"/>
              <a:gd name="connsiteY4" fmla="*/ 0 h 19798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22294" h="1979875">
                <a:moveTo>
                  <a:pt x="0" y="0"/>
                </a:moveTo>
                <a:lnTo>
                  <a:pt x="3322294" y="0"/>
                </a:lnTo>
                <a:lnTo>
                  <a:pt x="3266635" y="1979875"/>
                </a:lnTo>
                <a:lnTo>
                  <a:pt x="20062" y="908605"/>
                </a:lnTo>
                <a:lnTo>
                  <a:pt x="0"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grpSp>
        <p:nvGrpSpPr>
          <p:cNvPr id="47" name="Yellow Arrow 2"/>
          <p:cNvGrpSpPr>
            <a:grpSpLocks/>
          </p:cNvGrpSpPr>
          <p:nvPr userDrawn="1"/>
        </p:nvGrpSpPr>
        <p:grpSpPr bwMode="auto">
          <a:xfrm>
            <a:off x="8428038" y="5186363"/>
            <a:ext cx="1603375" cy="388937"/>
            <a:chOff x="8730417" y="1481563"/>
            <a:chExt cx="1602175" cy="389150"/>
          </a:xfrm>
        </p:grpSpPr>
        <p:sp>
          <p:nvSpPr>
            <p:cNvPr id="48" name="Freeform 9"/>
            <p:cNvSpPr>
              <a:spLocks noEditPoints="1"/>
            </p:cNvSpPr>
            <p:nvPr userDrawn="1"/>
          </p:nvSpPr>
          <p:spPr bwMode="black">
            <a:xfrm>
              <a:off x="8833839" y="1630562"/>
              <a:ext cx="1130639" cy="89399"/>
            </a:xfrm>
            <a:custGeom>
              <a:avLst/>
              <a:gdLst>
                <a:gd name="T0" fmla="*/ 2147483646 w 546"/>
                <a:gd name="T1" fmla="*/ 2147483646 h 43"/>
                <a:gd name="T2" fmla="*/ 2147483646 w 546"/>
                <a:gd name="T3" fmla="*/ 2147483646 h 43"/>
                <a:gd name="T4" fmla="*/ 0 w 546"/>
                <a:gd name="T5" fmla="*/ 2147483646 h 43"/>
                <a:gd name="T6" fmla="*/ 2147483646 w 546"/>
                <a:gd name="T7" fmla="*/ 0 h 43"/>
                <a:gd name="T8" fmla="*/ 2147483646 w 546"/>
                <a:gd name="T9" fmla="*/ 0 h 43"/>
                <a:gd name="T10" fmla="*/ 2147483646 w 546"/>
                <a:gd name="T11" fmla="*/ 2147483646 h 43"/>
                <a:gd name="T12" fmla="*/ 2147483646 w 546"/>
                <a:gd name="T13" fmla="*/ 2147483646 h 43"/>
                <a:gd name="T14" fmla="*/ 2147483646 w 546"/>
                <a:gd name="T15" fmla="*/ 2147483646 h 43"/>
                <a:gd name="T16" fmla="*/ 2147483646 w 546"/>
                <a:gd name="T17" fmla="*/ 2147483646 h 43"/>
                <a:gd name="T18" fmla="*/ 2147483646 w 546"/>
                <a:gd name="T19" fmla="*/ 2147483646 h 43"/>
                <a:gd name="T20" fmla="*/ 2147483646 w 546"/>
                <a:gd name="T21" fmla="*/ 2147483646 h 43"/>
                <a:gd name="T22" fmla="*/ 2147483646 w 546"/>
                <a:gd name="T23" fmla="*/ 2147483646 h 43"/>
                <a:gd name="T24" fmla="*/ 2147483646 w 546"/>
                <a:gd name="T25" fmla="*/ 2147483646 h 43"/>
                <a:gd name="T26" fmla="*/ 2147483646 w 546"/>
                <a:gd name="T27" fmla="*/ 2147483646 h 43"/>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546" h="43">
                  <a:moveTo>
                    <a:pt x="524" y="43"/>
                  </a:moveTo>
                  <a:cubicBezTo>
                    <a:pt x="21" y="43"/>
                    <a:pt x="21" y="43"/>
                    <a:pt x="21" y="43"/>
                  </a:cubicBezTo>
                  <a:cubicBezTo>
                    <a:pt x="9" y="43"/>
                    <a:pt x="0" y="34"/>
                    <a:pt x="0" y="22"/>
                  </a:cubicBezTo>
                  <a:cubicBezTo>
                    <a:pt x="0" y="10"/>
                    <a:pt x="9" y="0"/>
                    <a:pt x="21" y="0"/>
                  </a:cubicBezTo>
                  <a:cubicBezTo>
                    <a:pt x="524" y="0"/>
                    <a:pt x="524" y="0"/>
                    <a:pt x="524" y="0"/>
                  </a:cubicBezTo>
                  <a:cubicBezTo>
                    <a:pt x="536" y="0"/>
                    <a:pt x="546" y="10"/>
                    <a:pt x="546" y="22"/>
                  </a:cubicBezTo>
                  <a:cubicBezTo>
                    <a:pt x="546" y="34"/>
                    <a:pt x="536" y="43"/>
                    <a:pt x="524" y="43"/>
                  </a:cubicBezTo>
                  <a:close/>
                  <a:moveTo>
                    <a:pt x="21" y="9"/>
                  </a:moveTo>
                  <a:cubicBezTo>
                    <a:pt x="14" y="9"/>
                    <a:pt x="9" y="15"/>
                    <a:pt x="9" y="22"/>
                  </a:cubicBezTo>
                  <a:cubicBezTo>
                    <a:pt x="9" y="29"/>
                    <a:pt x="14" y="34"/>
                    <a:pt x="21" y="34"/>
                  </a:cubicBezTo>
                  <a:cubicBezTo>
                    <a:pt x="524" y="34"/>
                    <a:pt x="524" y="34"/>
                    <a:pt x="524" y="34"/>
                  </a:cubicBezTo>
                  <a:cubicBezTo>
                    <a:pt x="531" y="34"/>
                    <a:pt x="537" y="29"/>
                    <a:pt x="537" y="22"/>
                  </a:cubicBezTo>
                  <a:cubicBezTo>
                    <a:pt x="537" y="15"/>
                    <a:pt x="531" y="9"/>
                    <a:pt x="524" y="9"/>
                  </a:cubicBezTo>
                  <a:lnTo>
                    <a:pt x="21" y="9"/>
                  </a:lnTo>
                  <a:close/>
                </a:path>
              </a:pathLst>
            </a:custGeom>
            <a:solidFill>
              <a:schemeClr val="accent2"/>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en-US"/>
            </a:p>
          </p:txBody>
        </p:sp>
        <p:sp>
          <p:nvSpPr>
            <p:cNvPr id="49" name="Freeform 10"/>
            <p:cNvSpPr>
              <a:spLocks noEditPoints="1"/>
            </p:cNvSpPr>
            <p:nvPr userDrawn="1"/>
          </p:nvSpPr>
          <p:spPr bwMode="black">
            <a:xfrm>
              <a:off x="9981130" y="1481563"/>
              <a:ext cx="351462" cy="389150"/>
            </a:xfrm>
            <a:custGeom>
              <a:avLst/>
              <a:gdLst>
                <a:gd name="T0" fmla="*/ 2147483646 w 170"/>
                <a:gd name="T1" fmla="*/ 2147483646 h 188"/>
                <a:gd name="T2" fmla="*/ 2147483646 w 170"/>
                <a:gd name="T3" fmla="*/ 2147483646 h 188"/>
                <a:gd name="T4" fmla="*/ 2147483646 w 170"/>
                <a:gd name="T5" fmla="*/ 2147483646 h 188"/>
                <a:gd name="T6" fmla="*/ 2147483646 w 170"/>
                <a:gd name="T7" fmla="*/ 2147483646 h 188"/>
                <a:gd name="T8" fmla="*/ 2147483646 w 170"/>
                <a:gd name="T9" fmla="*/ 2147483646 h 188"/>
                <a:gd name="T10" fmla="*/ 2147483646 w 170"/>
                <a:gd name="T11" fmla="*/ 2147483646 h 188"/>
                <a:gd name="T12" fmla="*/ 0 w 170"/>
                <a:gd name="T13" fmla="*/ 2147483646 h 188"/>
                <a:gd name="T14" fmla="*/ 2147483646 w 170"/>
                <a:gd name="T15" fmla="*/ 2147483646 h 188"/>
                <a:gd name="T16" fmla="*/ 2147483646 w 170"/>
                <a:gd name="T17" fmla="*/ 2147483646 h 188"/>
                <a:gd name="T18" fmla="*/ 2147483646 w 170"/>
                <a:gd name="T19" fmla="*/ 2147483646 h 188"/>
                <a:gd name="T20" fmla="*/ 2147483646 w 170"/>
                <a:gd name="T21" fmla="*/ 2147483646 h 188"/>
                <a:gd name="T22" fmla="*/ 2147483646 w 170"/>
                <a:gd name="T23" fmla="*/ 2147483646 h 188"/>
                <a:gd name="T24" fmla="*/ 2147483646 w 170"/>
                <a:gd name="T25" fmla="*/ 0 h 188"/>
                <a:gd name="T26" fmla="*/ 2147483646 w 170"/>
                <a:gd name="T27" fmla="*/ 2147483646 h 188"/>
                <a:gd name="T28" fmla="*/ 2147483646 w 170"/>
                <a:gd name="T29" fmla="*/ 2147483646 h 188"/>
                <a:gd name="T30" fmla="*/ 2147483646 w 170"/>
                <a:gd name="T31" fmla="*/ 2147483646 h 188"/>
                <a:gd name="T32" fmla="*/ 2147483646 w 170"/>
                <a:gd name="T33" fmla="*/ 2147483646 h 188"/>
                <a:gd name="T34" fmla="*/ 2147483646 w 170"/>
                <a:gd name="T35" fmla="*/ 2147483646 h 188"/>
                <a:gd name="T36" fmla="*/ 2147483646 w 170"/>
                <a:gd name="T37" fmla="*/ 2147483646 h 188"/>
                <a:gd name="T38" fmla="*/ 2147483646 w 170"/>
                <a:gd name="T39" fmla="*/ 2147483646 h 188"/>
                <a:gd name="T40" fmla="*/ 2147483646 w 170"/>
                <a:gd name="T41" fmla="*/ 2147483646 h 188"/>
                <a:gd name="T42" fmla="*/ 2147483646 w 170"/>
                <a:gd name="T43" fmla="*/ 2147483646 h 188"/>
                <a:gd name="T44" fmla="*/ 2147483646 w 170"/>
                <a:gd name="T45" fmla="*/ 2147483646 h 188"/>
                <a:gd name="T46" fmla="*/ 2147483646 w 170"/>
                <a:gd name="T47" fmla="*/ 2147483646 h 188"/>
                <a:gd name="T48" fmla="*/ 2147483646 w 170"/>
                <a:gd name="T49" fmla="*/ 2147483646 h 188"/>
                <a:gd name="T50" fmla="*/ 2147483646 w 170"/>
                <a:gd name="T51" fmla="*/ 2147483646 h 188"/>
                <a:gd name="T52" fmla="*/ 2147483646 w 170"/>
                <a:gd name="T53" fmla="*/ 2147483646 h 188"/>
                <a:gd name="T54" fmla="*/ 2147483646 w 170"/>
                <a:gd name="T55" fmla="*/ 2147483646 h 188"/>
                <a:gd name="T56" fmla="*/ 2147483646 w 170"/>
                <a:gd name="T57" fmla="*/ 2147483646 h 188"/>
                <a:gd name="T58" fmla="*/ 2147483646 w 170"/>
                <a:gd name="T59" fmla="*/ 2147483646 h 188"/>
                <a:gd name="T60" fmla="*/ 2147483646 w 170"/>
                <a:gd name="T61" fmla="*/ 2147483646 h 188"/>
                <a:gd name="T62" fmla="*/ 2147483646 w 170"/>
                <a:gd name="T63" fmla="*/ 2147483646 h 188"/>
                <a:gd name="T64" fmla="*/ 2147483646 w 170"/>
                <a:gd name="T65" fmla="*/ 2147483646 h 188"/>
                <a:gd name="T66" fmla="*/ 2147483646 w 170"/>
                <a:gd name="T67" fmla="*/ 2147483646 h 188"/>
                <a:gd name="T68" fmla="*/ 2147483646 w 170"/>
                <a:gd name="T69" fmla="*/ 2147483646 h 188"/>
                <a:gd name="T70" fmla="*/ 2147483646 w 170"/>
                <a:gd name="T71" fmla="*/ 2147483646 h 188"/>
                <a:gd name="T72" fmla="*/ 2147483646 w 170"/>
                <a:gd name="T73" fmla="*/ 2147483646 h 188"/>
                <a:gd name="T74" fmla="*/ 2147483646 w 170"/>
                <a:gd name="T75" fmla="*/ 2147483646 h 188"/>
                <a:gd name="T76" fmla="*/ 2147483646 w 170"/>
                <a:gd name="T77" fmla="*/ 2147483646 h 188"/>
                <a:gd name="T78" fmla="*/ 2147483646 w 170"/>
                <a:gd name="T79" fmla="*/ 2147483646 h 188"/>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0" t="0" r="r" b="b"/>
              <a:pathLst>
                <a:path w="170" h="188">
                  <a:moveTo>
                    <a:pt x="71" y="188"/>
                  </a:moveTo>
                  <a:cubicBezTo>
                    <a:pt x="66" y="188"/>
                    <a:pt x="60" y="185"/>
                    <a:pt x="56" y="181"/>
                  </a:cubicBezTo>
                  <a:cubicBezTo>
                    <a:pt x="52" y="177"/>
                    <a:pt x="50" y="172"/>
                    <a:pt x="50" y="166"/>
                  </a:cubicBezTo>
                  <a:cubicBezTo>
                    <a:pt x="50" y="160"/>
                    <a:pt x="52" y="155"/>
                    <a:pt x="56" y="151"/>
                  </a:cubicBezTo>
                  <a:cubicBezTo>
                    <a:pt x="92" y="115"/>
                    <a:pt x="92" y="115"/>
                    <a:pt x="92" y="115"/>
                  </a:cubicBezTo>
                  <a:cubicBezTo>
                    <a:pt x="22" y="115"/>
                    <a:pt x="22" y="115"/>
                    <a:pt x="22" y="115"/>
                  </a:cubicBezTo>
                  <a:cubicBezTo>
                    <a:pt x="12" y="115"/>
                    <a:pt x="0" y="110"/>
                    <a:pt x="0" y="94"/>
                  </a:cubicBezTo>
                  <a:cubicBezTo>
                    <a:pt x="0" y="78"/>
                    <a:pt x="12" y="72"/>
                    <a:pt x="22" y="72"/>
                  </a:cubicBezTo>
                  <a:cubicBezTo>
                    <a:pt x="92" y="72"/>
                    <a:pt x="92" y="72"/>
                    <a:pt x="92" y="72"/>
                  </a:cubicBezTo>
                  <a:cubicBezTo>
                    <a:pt x="56" y="37"/>
                    <a:pt x="56" y="37"/>
                    <a:pt x="56" y="37"/>
                  </a:cubicBezTo>
                  <a:cubicBezTo>
                    <a:pt x="52" y="33"/>
                    <a:pt x="50" y="27"/>
                    <a:pt x="50" y="21"/>
                  </a:cubicBezTo>
                  <a:cubicBezTo>
                    <a:pt x="50" y="16"/>
                    <a:pt x="52" y="10"/>
                    <a:pt x="56" y="6"/>
                  </a:cubicBezTo>
                  <a:cubicBezTo>
                    <a:pt x="60" y="2"/>
                    <a:pt x="66" y="0"/>
                    <a:pt x="71" y="0"/>
                  </a:cubicBezTo>
                  <a:cubicBezTo>
                    <a:pt x="77" y="0"/>
                    <a:pt x="83" y="2"/>
                    <a:pt x="87" y="6"/>
                  </a:cubicBezTo>
                  <a:cubicBezTo>
                    <a:pt x="159" y="79"/>
                    <a:pt x="159" y="79"/>
                    <a:pt x="159" y="79"/>
                  </a:cubicBezTo>
                  <a:cubicBezTo>
                    <a:pt x="160" y="79"/>
                    <a:pt x="161" y="80"/>
                    <a:pt x="162" y="81"/>
                  </a:cubicBezTo>
                  <a:cubicBezTo>
                    <a:pt x="165" y="84"/>
                    <a:pt x="170" y="88"/>
                    <a:pt x="170" y="94"/>
                  </a:cubicBezTo>
                  <a:cubicBezTo>
                    <a:pt x="170" y="99"/>
                    <a:pt x="165" y="103"/>
                    <a:pt x="162" y="107"/>
                  </a:cubicBezTo>
                  <a:cubicBezTo>
                    <a:pt x="161" y="108"/>
                    <a:pt x="160" y="108"/>
                    <a:pt x="159" y="109"/>
                  </a:cubicBezTo>
                  <a:cubicBezTo>
                    <a:pt x="87" y="181"/>
                    <a:pt x="87" y="181"/>
                    <a:pt x="87" y="181"/>
                  </a:cubicBezTo>
                  <a:cubicBezTo>
                    <a:pt x="83" y="185"/>
                    <a:pt x="77" y="188"/>
                    <a:pt x="71" y="188"/>
                  </a:cubicBezTo>
                  <a:close/>
                  <a:moveTo>
                    <a:pt x="22" y="81"/>
                  </a:moveTo>
                  <a:cubicBezTo>
                    <a:pt x="17" y="81"/>
                    <a:pt x="9" y="83"/>
                    <a:pt x="9" y="94"/>
                  </a:cubicBezTo>
                  <a:cubicBezTo>
                    <a:pt x="9" y="105"/>
                    <a:pt x="17" y="106"/>
                    <a:pt x="22" y="106"/>
                  </a:cubicBezTo>
                  <a:cubicBezTo>
                    <a:pt x="113" y="106"/>
                    <a:pt x="113" y="106"/>
                    <a:pt x="113" y="106"/>
                  </a:cubicBezTo>
                  <a:cubicBezTo>
                    <a:pt x="63" y="157"/>
                    <a:pt x="63" y="157"/>
                    <a:pt x="63" y="157"/>
                  </a:cubicBezTo>
                  <a:cubicBezTo>
                    <a:pt x="60" y="160"/>
                    <a:pt x="59" y="163"/>
                    <a:pt x="59" y="166"/>
                  </a:cubicBezTo>
                  <a:cubicBezTo>
                    <a:pt x="59" y="169"/>
                    <a:pt x="60" y="173"/>
                    <a:pt x="63" y="175"/>
                  </a:cubicBezTo>
                  <a:cubicBezTo>
                    <a:pt x="67" y="180"/>
                    <a:pt x="76" y="180"/>
                    <a:pt x="80" y="175"/>
                  </a:cubicBezTo>
                  <a:cubicBezTo>
                    <a:pt x="153" y="103"/>
                    <a:pt x="153" y="103"/>
                    <a:pt x="153" y="103"/>
                  </a:cubicBezTo>
                  <a:cubicBezTo>
                    <a:pt x="154" y="102"/>
                    <a:pt x="155" y="101"/>
                    <a:pt x="156" y="100"/>
                  </a:cubicBezTo>
                  <a:cubicBezTo>
                    <a:pt x="157" y="98"/>
                    <a:pt x="161" y="95"/>
                    <a:pt x="161" y="94"/>
                  </a:cubicBezTo>
                  <a:cubicBezTo>
                    <a:pt x="161" y="92"/>
                    <a:pt x="157" y="89"/>
                    <a:pt x="156" y="88"/>
                  </a:cubicBezTo>
                  <a:cubicBezTo>
                    <a:pt x="155" y="87"/>
                    <a:pt x="154" y="86"/>
                    <a:pt x="153" y="85"/>
                  </a:cubicBezTo>
                  <a:cubicBezTo>
                    <a:pt x="80" y="12"/>
                    <a:pt x="80" y="12"/>
                    <a:pt x="80" y="12"/>
                  </a:cubicBezTo>
                  <a:cubicBezTo>
                    <a:pt x="76" y="8"/>
                    <a:pt x="67" y="8"/>
                    <a:pt x="63" y="12"/>
                  </a:cubicBezTo>
                  <a:cubicBezTo>
                    <a:pt x="60" y="15"/>
                    <a:pt x="59" y="18"/>
                    <a:pt x="59" y="21"/>
                  </a:cubicBezTo>
                  <a:cubicBezTo>
                    <a:pt x="59" y="25"/>
                    <a:pt x="60" y="28"/>
                    <a:pt x="63" y="30"/>
                  </a:cubicBezTo>
                  <a:cubicBezTo>
                    <a:pt x="113" y="81"/>
                    <a:pt x="113" y="81"/>
                    <a:pt x="113" y="81"/>
                  </a:cubicBezTo>
                  <a:lnTo>
                    <a:pt x="22" y="81"/>
                  </a:lnTo>
                  <a:close/>
                </a:path>
              </a:pathLst>
            </a:custGeom>
            <a:solidFill>
              <a:schemeClr val="accent2"/>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en-US"/>
            </a:p>
          </p:txBody>
        </p:sp>
        <p:sp>
          <p:nvSpPr>
            <p:cNvPr id="50" name="Freeform 11"/>
            <p:cNvSpPr>
              <a:spLocks noEditPoints="1"/>
            </p:cNvSpPr>
            <p:nvPr userDrawn="1"/>
          </p:nvSpPr>
          <p:spPr bwMode="black">
            <a:xfrm>
              <a:off x="8730417" y="1630562"/>
              <a:ext cx="88523" cy="89399"/>
            </a:xfrm>
            <a:custGeom>
              <a:avLst/>
              <a:gdLst>
                <a:gd name="T0" fmla="*/ 2147483646 w 43"/>
                <a:gd name="T1" fmla="*/ 2147483646 h 43"/>
                <a:gd name="T2" fmla="*/ 0 w 43"/>
                <a:gd name="T3" fmla="*/ 2147483646 h 43"/>
                <a:gd name="T4" fmla="*/ 2147483646 w 43"/>
                <a:gd name="T5" fmla="*/ 0 h 43"/>
                <a:gd name="T6" fmla="*/ 2147483646 w 43"/>
                <a:gd name="T7" fmla="*/ 2147483646 h 43"/>
                <a:gd name="T8" fmla="*/ 2147483646 w 43"/>
                <a:gd name="T9" fmla="*/ 2147483646 h 43"/>
                <a:gd name="T10" fmla="*/ 2147483646 w 43"/>
                <a:gd name="T11" fmla="*/ 2147483646 h 43"/>
                <a:gd name="T12" fmla="*/ 2147483646 w 43"/>
                <a:gd name="T13" fmla="*/ 2147483646 h 43"/>
                <a:gd name="T14" fmla="*/ 2147483646 w 43"/>
                <a:gd name="T15" fmla="*/ 2147483646 h 43"/>
                <a:gd name="T16" fmla="*/ 2147483646 w 43"/>
                <a:gd name="T17" fmla="*/ 2147483646 h 43"/>
                <a:gd name="T18" fmla="*/ 2147483646 w 43"/>
                <a:gd name="T19" fmla="*/ 2147483646 h 43"/>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43" h="43">
                  <a:moveTo>
                    <a:pt x="21" y="43"/>
                  </a:moveTo>
                  <a:cubicBezTo>
                    <a:pt x="9" y="43"/>
                    <a:pt x="0" y="34"/>
                    <a:pt x="0" y="22"/>
                  </a:cubicBezTo>
                  <a:cubicBezTo>
                    <a:pt x="0" y="10"/>
                    <a:pt x="9" y="0"/>
                    <a:pt x="21" y="0"/>
                  </a:cubicBezTo>
                  <a:cubicBezTo>
                    <a:pt x="33" y="0"/>
                    <a:pt x="43" y="10"/>
                    <a:pt x="43" y="22"/>
                  </a:cubicBezTo>
                  <a:cubicBezTo>
                    <a:pt x="43" y="34"/>
                    <a:pt x="33" y="43"/>
                    <a:pt x="21" y="43"/>
                  </a:cubicBezTo>
                  <a:close/>
                  <a:moveTo>
                    <a:pt x="21" y="9"/>
                  </a:moveTo>
                  <a:cubicBezTo>
                    <a:pt x="14" y="9"/>
                    <a:pt x="9" y="15"/>
                    <a:pt x="9" y="22"/>
                  </a:cubicBezTo>
                  <a:cubicBezTo>
                    <a:pt x="9" y="29"/>
                    <a:pt x="14" y="34"/>
                    <a:pt x="21" y="34"/>
                  </a:cubicBezTo>
                  <a:cubicBezTo>
                    <a:pt x="28" y="34"/>
                    <a:pt x="34" y="29"/>
                    <a:pt x="34" y="22"/>
                  </a:cubicBezTo>
                  <a:cubicBezTo>
                    <a:pt x="34" y="15"/>
                    <a:pt x="28" y="9"/>
                    <a:pt x="21" y="9"/>
                  </a:cubicBezTo>
                  <a:close/>
                </a:path>
              </a:pathLst>
            </a:custGeom>
            <a:solidFill>
              <a:schemeClr val="accent2"/>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en-US"/>
            </a:p>
          </p:txBody>
        </p:sp>
      </p:grpSp>
      <p:grpSp>
        <p:nvGrpSpPr>
          <p:cNvPr id="51" name="Combined White Arrows"/>
          <p:cNvGrpSpPr>
            <a:grpSpLocks/>
          </p:cNvGrpSpPr>
          <p:nvPr userDrawn="1"/>
        </p:nvGrpSpPr>
        <p:grpSpPr bwMode="auto">
          <a:xfrm>
            <a:off x="8277225" y="4900613"/>
            <a:ext cx="1998663" cy="974725"/>
            <a:chOff x="8578788" y="1196393"/>
            <a:chExt cx="1998338" cy="973653"/>
          </a:xfrm>
        </p:grpSpPr>
        <p:grpSp>
          <p:nvGrpSpPr>
            <p:cNvPr id="52" name="Big White Arrow"/>
            <p:cNvGrpSpPr>
              <a:grpSpLocks/>
            </p:cNvGrpSpPr>
            <p:nvPr userDrawn="1"/>
          </p:nvGrpSpPr>
          <p:grpSpPr bwMode="auto">
            <a:xfrm>
              <a:off x="8578788" y="1196393"/>
              <a:ext cx="1998338" cy="386520"/>
              <a:chOff x="8578788" y="1227389"/>
              <a:chExt cx="1998338" cy="386520"/>
            </a:xfrm>
          </p:grpSpPr>
          <p:sp>
            <p:nvSpPr>
              <p:cNvPr id="57" name="Freeform 6"/>
              <p:cNvSpPr>
                <a:spLocks noEditPoints="1"/>
              </p:cNvSpPr>
              <p:nvPr userDrawn="1"/>
            </p:nvSpPr>
            <p:spPr bwMode="black">
              <a:xfrm>
                <a:off x="8680458" y="1376388"/>
                <a:ext cx="184057" cy="88523"/>
              </a:xfrm>
              <a:custGeom>
                <a:avLst/>
                <a:gdLst>
                  <a:gd name="T0" fmla="*/ 2147483646 w 89"/>
                  <a:gd name="T1" fmla="*/ 2147483646 h 43"/>
                  <a:gd name="T2" fmla="*/ 2147483646 w 89"/>
                  <a:gd name="T3" fmla="*/ 2147483646 h 43"/>
                  <a:gd name="T4" fmla="*/ 0 w 89"/>
                  <a:gd name="T5" fmla="*/ 2147483646 h 43"/>
                  <a:gd name="T6" fmla="*/ 2147483646 w 89"/>
                  <a:gd name="T7" fmla="*/ 0 h 43"/>
                  <a:gd name="T8" fmla="*/ 2147483646 w 89"/>
                  <a:gd name="T9" fmla="*/ 0 h 43"/>
                  <a:gd name="T10" fmla="*/ 2147483646 w 89"/>
                  <a:gd name="T11" fmla="*/ 2147483646 h 43"/>
                  <a:gd name="T12" fmla="*/ 2147483646 w 89"/>
                  <a:gd name="T13" fmla="*/ 2147483646 h 43"/>
                  <a:gd name="T14" fmla="*/ 2147483646 w 89"/>
                  <a:gd name="T15" fmla="*/ 2147483646 h 43"/>
                  <a:gd name="T16" fmla="*/ 2147483646 w 89"/>
                  <a:gd name="T17" fmla="*/ 2147483646 h 43"/>
                  <a:gd name="T18" fmla="*/ 2147483646 w 89"/>
                  <a:gd name="T19" fmla="*/ 2147483646 h 43"/>
                  <a:gd name="T20" fmla="*/ 2147483646 w 89"/>
                  <a:gd name="T21" fmla="*/ 2147483646 h 43"/>
                  <a:gd name="T22" fmla="*/ 2147483646 w 89"/>
                  <a:gd name="T23" fmla="*/ 2147483646 h 43"/>
                  <a:gd name="T24" fmla="*/ 2147483646 w 89"/>
                  <a:gd name="T25" fmla="*/ 2147483646 h 43"/>
                  <a:gd name="T26" fmla="*/ 2147483646 w 89"/>
                  <a:gd name="T27" fmla="*/ 2147483646 h 43"/>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89" h="43">
                    <a:moveTo>
                      <a:pt x="68" y="43"/>
                    </a:moveTo>
                    <a:cubicBezTo>
                      <a:pt x="22" y="43"/>
                      <a:pt x="22" y="43"/>
                      <a:pt x="22" y="43"/>
                    </a:cubicBezTo>
                    <a:cubicBezTo>
                      <a:pt x="10" y="43"/>
                      <a:pt x="0" y="33"/>
                      <a:pt x="0" y="21"/>
                    </a:cubicBezTo>
                    <a:cubicBezTo>
                      <a:pt x="0" y="10"/>
                      <a:pt x="10" y="0"/>
                      <a:pt x="22" y="0"/>
                    </a:cubicBezTo>
                    <a:cubicBezTo>
                      <a:pt x="68" y="0"/>
                      <a:pt x="68" y="0"/>
                      <a:pt x="68" y="0"/>
                    </a:cubicBezTo>
                    <a:cubicBezTo>
                      <a:pt x="80" y="0"/>
                      <a:pt x="89" y="10"/>
                      <a:pt x="89" y="21"/>
                    </a:cubicBezTo>
                    <a:cubicBezTo>
                      <a:pt x="89" y="33"/>
                      <a:pt x="80" y="43"/>
                      <a:pt x="68" y="43"/>
                    </a:cubicBezTo>
                    <a:close/>
                    <a:moveTo>
                      <a:pt x="22" y="9"/>
                    </a:moveTo>
                    <a:cubicBezTo>
                      <a:pt x="15" y="9"/>
                      <a:pt x="9" y="14"/>
                      <a:pt x="9" y="21"/>
                    </a:cubicBezTo>
                    <a:cubicBezTo>
                      <a:pt x="9" y="28"/>
                      <a:pt x="15" y="34"/>
                      <a:pt x="22" y="34"/>
                    </a:cubicBezTo>
                    <a:cubicBezTo>
                      <a:pt x="68" y="34"/>
                      <a:pt x="68" y="34"/>
                      <a:pt x="68" y="34"/>
                    </a:cubicBezTo>
                    <a:cubicBezTo>
                      <a:pt x="75" y="34"/>
                      <a:pt x="80" y="28"/>
                      <a:pt x="80" y="21"/>
                    </a:cubicBezTo>
                    <a:cubicBezTo>
                      <a:pt x="80" y="14"/>
                      <a:pt x="75" y="9"/>
                      <a:pt x="68" y="9"/>
                    </a:cubicBezTo>
                    <a:lnTo>
                      <a:pt x="22" y="9"/>
                    </a:ln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en-US"/>
              </a:p>
            </p:txBody>
          </p:sp>
          <p:sp>
            <p:nvSpPr>
              <p:cNvPr id="58" name="Freeform 7"/>
              <p:cNvSpPr>
                <a:spLocks noEditPoints="1"/>
              </p:cNvSpPr>
              <p:nvPr userDrawn="1"/>
            </p:nvSpPr>
            <p:spPr bwMode="black">
              <a:xfrm>
                <a:off x="8883797" y="1227389"/>
                <a:ext cx="1693329" cy="386520"/>
              </a:xfrm>
              <a:custGeom>
                <a:avLst/>
                <a:gdLst>
                  <a:gd name="T0" fmla="*/ 2147483646 w 818"/>
                  <a:gd name="T1" fmla="*/ 2147483646 h 187"/>
                  <a:gd name="T2" fmla="*/ 2147483646 w 818"/>
                  <a:gd name="T3" fmla="*/ 2147483646 h 187"/>
                  <a:gd name="T4" fmla="*/ 2147483646 w 818"/>
                  <a:gd name="T5" fmla="*/ 2147483646 h 187"/>
                  <a:gd name="T6" fmla="*/ 2147483646 w 818"/>
                  <a:gd name="T7" fmla="*/ 2147483646 h 187"/>
                  <a:gd name="T8" fmla="*/ 2147483646 w 818"/>
                  <a:gd name="T9" fmla="*/ 2147483646 h 187"/>
                  <a:gd name="T10" fmla="*/ 0 w 818"/>
                  <a:gd name="T11" fmla="*/ 2147483646 h 187"/>
                  <a:gd name="T12" fmla="*/ 2147483646 w 818"/>
                  <a:gd name="T13" fmla="*/ 2147483646 h 187"/>
                  <a:gd name="T14" fmla="*/ 2147483646 w 818"/>
                  <a:gd name="T15" fmla="*/ 2147483646 h 187"/>
                  <a:gd name="T16" fmla="*/ 2147483646 w 818"/>
                  <a:gd name="T17" fmla="*/ 2147483646 h 187"/>
                  <a:gd name="T18" fmla="*/ 2147483646 w 818"/>
                  <a:gd name="T19" fmla="*/ 2147483646 h 187"/>
                  <a:gd name="T20" fmla="*/ 2147483646 w 818"/>
                  <a:gd name="T21" fmla="*/ 2147483646 h 187"/>
                  <a:gd name="T22" fmla="*/ 2147483646 w 818"/>
                  <a:gd name="T23" fmla="*/ 0 h 187"/>
                  <a:gd name="T24" fmla="*/ 2147483646 w 818"/>
                  <a:gd name="T25" fmla="*/ 2147483646 h 187"/>
                  <a:gd name="T26" fmla="*/ 2147483646 w 818"/>
                  <a:gd name="T27" fmla="*/ 2147483646 h 187"/>
                  <a:gd name="T28" fmla="*/ 2147483646 w 818"/>
                  <a:gd name="T29" fmla="*/ 2147483646 h 187"/>
                  <a:gd name="T30" fmla="*/ 2147483646 w 818"/>
                  <a:gd name="T31" fmla="*/ 2147483646 h 187"/>
                  <a:gd name="T32" fmla="*/ 2147483646 w 818"/>
                  <a:gd name="T33" fmla="*/ 2147483646 h 187"/>
                  <a:gd name="T34" fmla="*/ 2147483646 w 818"/>
                  <a:gd name="T35" fmla="*/ 2147483646 h 187"/>
                  <a:gd name="T36" fmla="*/ 2147483646 w 818"/>
                  <a:gd name="T37" fmla="*/ 2147483646 h 187"/>
                  <a:gd name="T38" fmla="*/ 2147483646 w 818"/>
                  <a:gd name="T39" fmla="*/ 2147483646 h 187"/>
                  <a:gd name="T40" fmla="*/ 2147483646 w 818"/>
                  <a:gd name="T41" fmla="*/ 2147483646 h 187"/>
                  <a:gd name="T42" fmla="*/ 2147483646 w 818"/>
                  <a:gd name="T43" fmla="*/ 2147483646 h 187"/>
                  <a:gd name="T44" fmla="*/ 2147483646 w 818"/>
                  <a:gd name="T45" fmla="*/ 2147483646 h 187"/>
                  <a:gd name="T46" fmla="*/ 2147483646 w 818"/>
                  <a:gd name="T47" fmla="*/ 2147483646 h 187"/>
                  <a:gd name="T48" fmla="*/ 2147483646 w 818"/>
                  <a:gd name="T49" fmla="*/ 2147483646 h 187"/>
                  <a:gd name="T50" fmla="*/ 2147483646 w 818"/>
                  <a:gd name="T51" fmla="*/ 2147483646 h 187"/>
                  <a:gd name="T52" fmla="*/ 2147483646 w 818"/>
                  <a:gd name="T53" fmla="*/ 2147483646 h 187"/>
                  <a:gd name="T54" fmla="*/ 2147483646 w 818"/>
                  <a:gd name="T55" fmla="*/ 2147483646 h 187"/>
                  <a:gd name="T56" fmla="*/ 2147483646 w 818"/>
                  <a:gd name="T57" fmla="*/ 2147483646 h 187"/>
                  <a:gd name="T58" fmla="*/ 2147483646 w 818"/>
                  <a:gd name="T59" fmla="*/ 2147483646 h 187"/>
                  <a:gd name="T60" fmla="*/ 2147483646 w 818"/>
                  <a:gd name="T61" fmla="*/ 2147483646 h 187"/>
                  <a:gd name="T62" fmla="*/ 2147483646 w 818"/>
                  <a:gd name="T63" fmla="*/ 2147483646 h 187"/>
                  <a:gd name="T64" fmla="*/ 2147483646 w 818"/>
                  <a:gd name="T65" fmla="*/ 2147483646 h 187"/>
                  <a:gd name="T66" fmla="*/ 2147483646 w 818"/>
                  <a:gd name="T67" fmla="*/ 2147483646 h 187"/>
                  <a:gd name="T68" fmla="*/ 2147483646 w 818"/>
                  <a:gd name="T69" fmla="*/ 2147483646 h 187"/>
                  <a:gd name="T70" fmla="*/ 2147483646 w 818"/>
                  <a:gd name="T71" fmla="*/ 2147483646 h 187"/>
                  <a:gd name="T72" fmla="*/ 2147483646 w 818"/>
                  <a:gd name="T73" fmla="*/ 2147483646 h 187"/>
                  <a:gd name="T74" fmla="*/ 2147483646 w 818"/>
                  <a:gd name="T75" fmla="*/ 2147483646 h 187"/>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818" h="187">
                    <a:moveTo>
                      <a:pt x="719" y="187"/>
                    </a:moveTo>
                    <a:cubicBezTo>
                      <a:pt x="714" y="187"/>
                      <a:pt x="708" y="185"/>
                      <a:pt x="704" y="181"/>
                    </a:cubicBezTo>
                    <a:cubicBezTo>
                      <a:pt x="696" y="173"/>
                      <a:pt x="696" y="159"/>
                      <a:pt x="704" y="151"/>
                    </a:cubicBezTo>
                    <a:cubicBezTo>
                      <a:pt x="740" y="115"/>
                      <a:pt x="740" y="115"/>
                      <a:pt x="740" y="115"/>
                    </a:cubicBezTo>
                    <a:cubicBezTo>
                      <a:pt x="22" y="115"/>
                      <a:pt x="22" y="115"/>
                      <a:pt x="22" y="115"/>
                    </a:cubicBezTo>
                    <a:cubicBezTo>
                      <a:pt x="12" y="115"/>
                      <a:pt x="0" y="109"/>
                      <a:pt x="0" y="93"/>
                    </a:cubicBezTo>
                    <a:cubicBezTo>
                      <a:pt x="0" y="78"/>
                      <a:pt x="12" y="72"/>
                      <a:pt x="22" y="72"/>
                    </a:cubicBezTo>
                    <a:cubicBezTo>
                      <a:pt x="740" y="72"/>
                      <a:pt x="740" y="72"/>
                      <a:pt x="740" y="72"/>
                    </a:cubicBezTo>
                    <a:cubicBezTo>
                      <a:pt x="704" y="36"/>
                      <a:pt x="704" y="36"/>
                      <a:pt x="704" y="36"/>
                    </a:cubicBezTo>
                    <a:cubicBezTo>
                      <a:pt x="700" y="32"/>
                      <a:pt x="698" y="27"/>
                      <a:pt x="698" y="21"/>
                    </a:cubicBezTo>
                    <a:cubicBezTo>
                      <a:pt x="698" y="15"/>
                      <a:pt x="700" y="10"/>
                      <a:pt x="704" y="6"/>
                    </a:cubicBezTo>
                    <a:cubicBezTo>
                      <a:pt x="708" y="2"/>
                      <a:pt x="714" y="0"/>
                      <a:pt x="719" y="0"/>
                    </a:cubicBezTo>
                    <a:cubicBezTo>
                      <a:pt x="725" y="0"/>
                      <a:pt x="731" y="2"/>
                      <a:pt x="735" y="6"/>
                    </a:cubicBezTo>
                    <a:cubicBezTo>
                      <a:pt x="807" y="78"/>
                      <a:pt x="807" y="78"/>
                      <a:pt x="807" y="78"/>
                    </a:cubicBezTo>
                    <a:cubicBezTo>
                      <a:pt x="808" y="79"/>
                      <a:pt x="809" y="80"/>
                      <a:pt x="810" y="81"/>
                    </a:cubicBezTo>
                    <a:cubicBezTo>
                      <a:pt x="814" y="84"/>
                      <a:pt x="818" y="88"/>
                      <a:pt x="818" y="93"/>
                    </a:cubicBezTo>
                    <a:cubicBezTo>
                      <a:pt x="818" y="99"/>
                      <a:pt x="813" y="103"/>
                      <a:pt x="810" y="106"/>
                    </a:cubicBezTo>
                    <a:cubicBezTo>
                      <a:pt x="809" y="107"/>
                      <a:pt x="808" y="108"/>
                      <a:pt x="807" y="109"/>
                    </a:cubicBezTo>
                    <a:cubicBezTo>
                      <a:pt x="735" y="181"/>
                      <a:pt x="735" y="181"/>
                      <a:pt x="735" y="181"/>
                    </a:cubicBezTo>
                    <a:cubicBezTo>
                      <a:pt x="731" y="185"/>
                      <a:pt x="725" y="187"/>
                      <a:pt x="719" y="187"/>
                    </a:cubicBezTo>
                    <a:close/>
                    <a:moveTo>
                      <a:pt x="22" y="81"/>
                    </a:moveTo>
                    <a:cubicBezTo>
                      <a:pt x="17" y="81"/>
                      <a:pt x="9" y="82"/>
                      <a:pt x="9" y="93"/>
                    </a:cubicBezTo>
                    <a:cubicBezTo>
                      <a:pt x="9" y="104"/>
                      <a:pt x="17" y="106"/>
                      <a:pt x="22" y="106"/>
                    </a:cubicBezTo>
                    <a:cubicBezTo>
                      <a:pt x="761" y="106"/>
                      <a:pt x="761" y="106"/>
                      <a:pt x="761" y="106"/>
                    </a:cubicBezTo>
                    <a:cubicBezTo>
                      <a:pt x="710" y="157"/>
                      <a:pt x="710" y="157"/>
                      <a:pt x="710" y="157"/>
                    </a:cubicBezTo>
                    <a:cubicBezTo>
                      <a:pt x="706" y="162"/>
                      <a:pt x="706" y="170"/>
                      <a:pt x="710" y="175"/>
                    </a:cubicBezTo>
                    <a:cubicBezTo>
                      <a:pt x="715" y="179"/>
                      <a:pt x="724" y="179"/>
                      <a:pt x="728" y="175"/>
                    </a:cubicBezTo>
                    <a:cubicBezTo>
                      <a:pt x="801" y="102"/>
                      <a:pt x="801" y="102"/>
                      <a:pt x="801" y="102"/>
                    </a:cubicBezTo>
                    <a:cubicBezTo>
                      <a:pt x="802" y="101"/>
                      <a:pt x="803" y="101"/>
                      <a:pt x="804" y="100"/>
                    </a:cubicBezTo>
                    <a:cubicBezTo>
                      <a:pt x="805" y="98"/>
                      <a:pt x="809" y="95"/>
                      <a:pt x="809" y="93"/>
                    </a:cubicBezTo>
                    <a:cubicBezTo>
                      <a:pt x="809" y="92"/>
                      <a:pt x="805" y="89"/>
                      <a:pt x="804" y="87"/>
                    </a:cubicBezTo>
                    <a:cubicBezTo>
                      <a:pt x="803" y="86"/>
                      <a:pt x="802" y="85"/>
                      <a:pt x="801" y="85"/>
                    </a:cubicBezTo>
                    <a:cubicBezTo>
                      <a:pt x="728" y="12"/>
                      <a:pt x="728" y="12"/>
                      <a:pt x="728" y="12"/>
                    </a:cubicBezTo>
                    <a:cubicBezTo>
                      <a:pt x="724" y="7"/>
                      <a:pt x="715" y="7"/>
                      <a:pt x="710" y="12"/>
                    </a:cubicBezTo>
                    <a:cubicBezTo>
                      <a:pt x="708" y="15"/>
                      <a:pt x="707" y="18"/>
                      <a:pt x="707" y="21"/>
                    </a:cubicBezTo>
                    <a:cubicBezTo>
                      <a:pt x="707" y="24"/>
                      <a:pt x="708" y="28"/>
                      <a:pt x="710" y="30"/>
                    </a:cubicBezTo>
                    <a:cubicBezTo>
                      <a:pt x="761" y="81"/>
                      <a:pt x="761" y="81"/>
                      <a:pt x="761" y="81"/>
                    </a:cubicBezTo>
                    <a:lnTo>
                      <a:pt x="22" y="81"/>
                    </a:ln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en-US"/>
              </a:p>
            </p:txBody>
          </p:sp>
          <p:sp>
            <p:nvSpPr>
              <p:cNvPr id="59" name="Freeform 8"/>
              <p:cNvSpPr>
                <a:spLocks noEditPoints="1"/>
              </p:cNvSpPr>
              <p:nvPr userDrawn="1"/>
            </p:nvSpPr>
            <p:spPr bwMode="black">
              <a:xfrm>
                <a:off x="8578788" y="1376388"/>
                <a:ext cx="89399" cy="88523"/>
              </a:xfrm>
              <a:custGeom>
                <a:avLst/>
                <a:gdLst>
                  <a:gd name="T0" fmla="*/ 2147483646 w 43"/>
                  <a:gd name="T1" fmla="*/ 2147483646 h 43"/>
                  <a:gd name="T2" fmla="*/ 0 w 43"/>
                  <a:gd name="T3" fmla="*/ 2147483646 h 43"/>
                  <a:gd name="T4" fmla="*/ 2147483646 w 43"/>
                  <a:gd name="T5" fmla="*/ 0 h 43"/>
                  <a:gd name="T6" fmla="*/ 2147483646 w 43"/>
                  <a:gd name="T7" fmla="*/ 2147483646 h 43"/>
                  <a:gd name="T8" fmla="*/ 2147483646 w 43"/>
                  <a:gd name="T9" fmla="*/ 2147483646 h 43"/>
                  <a:gd name="T10" fmla="*/ 2147483646 w 43"/>
                  <a:gd name="T11" fmla="*/ 2147483646 h 43"/>
                  <a:gd name="T12" fmla="*/ 2147483646 w 43"/>
                  <a:gd name="T13" fmla="*/ 2147483646 h 43"/>
                  <a:gd name="T14" fmla="*/ 2147483646 w 43"/>
                  <a:gd name="T15" fmla="*/ 2147483646 h 43"/>
                  <a:gd name="T16" fmla="*/ 2147483646 w 43"/>
                  <a:gd name="T17" fmla="*/ 2147483646 h 43"/>
                  <a:gd name="T18" fmla="*/ 2147483646 w 43"/>
                  <a:gd name="T19" fmla="*/ 2147483646 h 43"/>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43" h="43">
                    <a:moveTo>
                      <a:pt x="21" y="43"/>
                    </a:moveTo>
                    <a:cubicBezTo>
                      <a:pt x="9" y="43"/>
                      <a:pt x="0" y="33"/>
                      <a:pt x="0" y="21"/>
                    </a:cubicBezTo>
                    <a:cubicBezTo>
                      <a:pt x="0" y="10"/>
                      <a:pt x="9" y="0"/>
                      <a:pt x="21" y="0"/>
                    </a:cubicBezTo>
                    <a:cubicBezTo>
                      <a:pt x="33" y="0"/>
                      <a:pt x="43" y="10"/>
                      <a:pt x="43" y="21"/>
                    </a:cubicBezTo>
                    <a:cubicBezTo>
                      <a:pt x="43" y="33"/>
                      <a:pt x="33" y="43"/>
                      <a:pt x="21" y="43"/>
                    </a:cubicBezTo>
                    <a:close/>
                    <a:moveTo>
                      <a:pt x="21" y="9"/>
                    </a:moveTo>
                    <a:cubicBezTo>
                      <a:pt x="14" y="9"/>
                      <a:pt x="9" y="14"/>
                      <a:pt x="9" y="21"/>
                    </a:cubicBezTo>
                    <a:cubicBezTo>
                      <a:pt x="9" y="28"/>
                      <a:pt x="14" y="34"/>
                      <a:pt x="21" y="34"/>
                    </a:cubicBezTo>
                    <a:cubicBezTo>
                      <a:pt x="28" y="34"/>
                      <a:pt x="34" y="28"/>
                      <a:pt x="34" y="21"/>
                    </a:cubicBezTo>
                    <a:cubicBezTo>
                      <a:pt x="34" y="14"/>
                      <a:pt x="28" y="9"/>
                      <a:pt x="21" y="9"/>
                    </a:cubicBez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en-US"/>
              </a:p>
            </p:txBody>
          </p:sp>
        </p:grpSp>
        <p:grpSp>
          <p:nvGrpSpPr>
            <p:cNvPr id="53" name="Small White Arrow"/>
            <p:cNvGrpSpPr>
              <a:grpSpLocks/>
            </p:cNvGrpSpPr>
            <p:nvPr userDrawn="1"/>
          </p:nvGrpSpPr>
          <p:grpSpPr bwMode="auto">
            <a:xfrm>
              <a:off x="9024032" y="1780020"/>
              <a:ext cx="1054386" cy="390026"/>
              <a:chOff x="9024032" y="1756773"/>
              <a:chExt cx="1054386" cy="390026"/>
            </a:xfrm>
          </p:grpSpPr>
          <p:sp>
            <p:nvSpPr>
              <p:cNvPr id="54" name="Freeform 12"/>
              <p:cNvSpPr>
                <a:spLocks noEditPoints="1"/>
              </p:cNvSpPr>
              <p:nvPr userDrawn="1"/>
            </p:nvSpPr>
            <p:spPr bwMode="black">
              <a:xfrm>
                <a:off x="9127454" y="1906648"/>
                <a:ext cx="331303" cy="91152"/>
              </a:xfrm>
              <a:custGeom>
                <a:avLst/>
                <a:gdLst>
                  <a:gd name="T0" fmla="*/ 2147483646 w 160"/>
                  <a:gd name="T1" fmla="*/ 2147483646 h 44"/>
                  <a:gd name="T2" fmla="*/ 2147483646 w 160"/>
                  <a:gd name="T3" fmla="*/ 2147483646 h 44"/>
                  <a:gd name="T4" fmla="*/ 0 w 160"/>
                  <a:gd name="T5" fmla="*/ 2147483646 h 44"/>
                  <a:gd name="T6" fmla="*/ 2147483646 w 160"/>
                  <a:gd name="T7" fmla="*/ 0 h 44"/>
                  <a:gd name="T8" fmla="*/ 2147483646 w 160"/>
                  <a:gd name="T9" fmla="*/ 0 h 44"/>
                  <a:gd name="T10" fmla="*/ 2147483646 w 160"/>
                  <a:gd name="T11" fmla="*/ 2147483646 h 44"/>
                  <a:gd name="T12" fmla="*/ 2147483646 w 160"/>
                  <a:gd name="T13" fmla="*/ 2147483646 h 44"/>
                  <a:gd name="T14" fmla="*/ 2147483646 w 160"/>
                  <a:gd name="T15" fmla="*/ 2147483646 h 44"/>
                  <a:gd name="T16" fmla="*/ 2147483646 w 160"/>
                  <a:gd name="T17" fmla="*/ 2147483646 h 44"/>
                  <a:gd name="T18" fmla="*/ 2147483646 w 160"/>
                  <a:gd name="T19" fmla="*/ 2147483646 h 44"/>
                  <a:gd name="T20" fmla="*/ 2147483646 w 160"/>
                  <a:gd name="T21" fmla="*/ 2147483646 h 44"/>
                  <a:gd name="T22" fmla="*/ 2147483646 w 160"/>
                  <a:gd name="T23" fmla="*/ 2147483646 h 44"/>
                  <a:gd name="T24" fmla="*/ 2147483646 w 160"/>
                  <a:gd name="T25" fmla="*/ 2147483646 h 44"/>
                  <a:gd name="T26" fmla="*/ 2147483646 w 160"/>
                  <a:gd name="T27" fmla="*/ 2147483646 h 44"/>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160" h="44">
                    <a:moveTo>
                      <a:pt x="138" y="44"/>
                    </a:moveTo>
                    <a:cubicBezTo>
                      <a:pt x="21" y="44"/>
                      <a:pt x="21" y="44"/>
                      <a:pt x="21" y="44"/>
                    </a:cubicBezTo>
                    <a:cubicBezTo>
                      <a:pt x="9" y="44"/>
                      <a:pt x="0" y="34"/>
                      <a:pt x="0" y="22"/>
                    </a:cubicBezTo>
                    <a:cubicBezTo>
                      <a:pt x="0" y="10"/>
                      <a:pt x="9" y="0"/>
                      <a:pt x="21" y="0"/>
                    </a:cubicBezTo>
                    <a:cubicBezTo>
                      <a:pt x="138" y="0"/>
                      <a:pt x="138" y="0"/>
                      <a:pt x="138" y="0"/>
                    </a:cubicBezTo>
                    <a:cubicBezTo>
                      <a:pt x="150" y="0"/>
                      <a:pt x="160" y="10"/>
                      <a:pt x="160" y="22"/>
                    </a:cubicBezTo>
                    <a:cubicBezTo>
                      <a:pt x="160" y="34"/>
                      <a:pt x="150" y="44"/>
                      <a:pt x="138" y="44"/>
                    </a:cubicBezTo>
                    <a:close/>
                    <a:moveTo>
                      <a:pt x="21" y="9"/>
                    </a:moveTo>
                    <a:cubicBezTo>
                      <a:pt x="14" y="9"/>
                      <a:pt x="9" y="15"/>
                      <a:pt x="9" y="22"/>
                    </a:cubicBezTo>
                    <a:cubicBezTo>
                      <a:pt x="9" y="29"/>
                      <a:pt x="14" y="35"/>
                      <a:pt x="21" y="35"/>
                    </a:cubicBezTo>
                    <a:cubicBezTo>
                      <a:pt x="138" y="35"/>
                      <a:pt x="138" y="35"/>
                      <a:pt x="138" y="35"/>
                    </a:cubicBezTo>
                    <a:cubicBezTo>
                      <a:pt x="145" y="35"/>
                      <a:pt x="151" y="29"/>
                      <a:pt x="151" y="22"/>
                    </a:cubicBezTo>
                    <a:cubicBezTo>
                      <a:pt x="151" y="15"/>
                      <a:pt x="145" y="9"/>
                      <a:pt x="138" y="9"/>
                    </a:cubicBezTo>
                    <a:lnTo>
                      <a:pt x="21" y="9"/>
                    </a:ln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en-US"/>
              </a:p>
            </p:txBody>
          </p:sp>
          <p:sp>
            <p:nvSpPr>
              <p:cNvPr id="55" name="Freeform 13"/>
              <p:cNvSpPr>
                <a:spLocks noEditPoints="1"/>
              </p:cNvSpPr>
              <p:nvPr userDrawn="1"/>
            </p:nvSpPr>
            <p:spPr bwMode="black">
              <a:xfrm>
                <a:off x="9475411" y="1756773"/>
                <a:ext cx="603007" cy="390026"/>
              </a:xfrm>
              <a:custGeom>
                <a:avLst/>
                <a:gdLst>
                  <a:gd name="T0" fmla="*/ 2147483646 w 291"/>
                  <a:gd name="T1" fmla="*/ 2147483646 h 188"/>
                  <a:gd name="T2" fmla="*/ 2147483646 w 291"/>
                  <a:gd name="T3" fmla="*/ 2147483646 h 188"/>
                  <a:gd name="T4" fmla="*/ 2147483646 w 291"/>
                  <a:gd name="T5" fmla="*/ 2147483646 h 188"/>
                  <a:gd name="T6" fmla="*/ 2147483646 w 291"/>
                  <a:gd name="T7" fmla="*/ 2147483646 h 188"/>
                  <a:gd name="T8" fmla="*/ 2147483646 w 291"/>
                  <a:gd name="T9" fmla="*/ 2147483646 h 188"/>
                  <a:gd name="T10" fmla="*/ 2147483646 w 291"/>
                  <a:gd name="T11" fmla="*/ 2147483646 h 188"/>
                  <a:gd name="T12" fmla="*/ 0 w 291"/>
                  <a:gd name="T13" fmla="*/ 2147483646 h 188"/>
                  <a:gd name="T14" fmla="*/ 2147483646 w 291"/>
                  <a:gd name="T15" fmla="*/ 2147483646 h 188"/>
                  <a:gd name="T16" fmla="*/ 2147483646 w 291"/>
                  <a:gd name="T17" fmla="*/ 2147483646 h 188"/>
                  <a:gd name="T18" fmla="*/ 2147483646 w 291"/>
                  <a:gd name="T19" fmla="*/ 2147483646 h 188"/>
                  <a:gd name="T20" fmla="*/ 2147483646 w 291"/>
                  <a:gd name="T21" fmla="*/ 2147483646 h 188"/>
                  <a:gd name="T22" fmla="*/ 2147483646 w 291"/>
                  <a:gd name="T23" fmla="*/ 2147483646 h 188"/>
                  <a:gd name="T24" fmla="*/ 2147483646 w 291"/>
                  <a:gd name="T25" fmla="*/ 0 h 188"/>
                  <a:gd name="T26" fmla="*/ 2147483646 w 291"/>
                  <a:gd name="T27" fmla="*/ 2147483646 h 188"/>
                  <a:gd name="T28" fmla="*/ 2147483646 w 291"/>
                  <a:gd name="T29" fmla="*/ 2147483646 h 188"/>
                  <a:gd name="T30" fmla="*/ 2147483646 w 291"/>
                  <a:gd name="T31" fmla="*/ 2147483646 h 188"/>
                  <a:gd name="T32" fmla="*/ 2147483646 w 291"/>
                  <a:gd name="T33" fmla="*/ 2147483646 h 188"/>
                  <a:gd name="T34" fmla="*/ 2147483646 w 291"/>
                  <a:gd name="T35" fmla="*/ 2147483646 h 188"/>
                  <a:gd name="T36" fmla="*/ 2147483646 w 291"/>
                  <a:gd name="T37" fmla="*/ 2147483646 h 188"/>
                  <a:gd name="T38" fmla="*/ 2147483646 w 291"/>
                  <a:gd name="T39" fmla="*/ 2147483646 h 188"/>
                  <a:gd name="T40" fmla="*/ 2147483646 w 291"/>
                  <a:gd name="T41" fmla="*/ 2147483646 h 188"/>
                  <a:gd name="T42" fmla="*/ 2147483646 w 291"/>
                  <a:gd name="T43" fmla="*/ 2147483646 h 188"/>
                  <a:gd name="T44" fmla="*/ 2147483646 w 291"/>
                  <a:gd name="T45" fmla="*/ 2147483646 h 188"/>
                  <a:gd name="T46" fmla="*/ 2147483646 w 291"/>
                  <a:gd name="T47" fmla="*/ 2147483646 h 188"/>
                  <a:gd name="T48" fmla="*/ 2147483646 w 291"/>
                  <a:gd name="T49" fmla="*/ 2147483646 h 188"/>
                  <a:gd name="T50" fmla="*/ 2147483646 w 291"/>
                  <a:gd name="T51" fmla="*/ 2147483646 h 188"/>
                  <a:gd name="T52" fmla="*/ 2147483646 w 291"/>
                  <a:gd name="T53" fmla="*/ 2147483646 h 188"/>
                  <a:gd name="T54" fmla="*/ 2147483646 w 291"/>
                  <a:gd name="T55" fmla="*/ 2147483646 h 188"/>
                  <a:gd name="T56" fmla="*/ 2147483646 w 291"/>
                  <a:gd name="T57" fmla="*/ 2147483646 h 188"/>
                  <a:gd name="T58" fmla="*/ 2147483646 w 291"/>
                  <a:gd name="T59" fmla="*/ 2147483646 h 188"/>
                  <a:gd name="T60" fmla="*/ 2147483646 w 291"/>
                  <a:gd name="T61" fmla="*/ 2147483646 h 188"/>
                  <a:gd name="T62" fmla="*/ 2147483646 w 291"/>
                  <a:gd name="T63" fmla="*/ 2147483646 h 188"/>
                  <a:gd name="T64" fmla="*/ 2147483646 w 291"/>
                  <a:gd name="T65" fmla="*/ 2147483646 h 188"/>
                  <a:gd name="T66" fmla="*/ 2147483646 w 291"/>
                  <a:gd name="T67" fmla="*/ 2147483646 h 188"/>
                  <a:gd name="T68" fmla="*/ 2147483646 w 291"/>
                  <a:gd name="T69" fmla="*/ 2147483646 h 188"/>
                  <a:gd name="T70" fmla="*/ 2147483646 w 291"/>
                  <a:gd name="T71" fmla="*/ 2147483646 h 188"/>
                  <a:gd name="T72" fmla="*/ 2147483646 w 291"/>
                  <a:gd name="T73" fmla="*/ 2147483646 h 188"/>
                  <a:gd name="T74" fmla="*/ 2147483646 w 291"/>
                  <a:gd name="T75" fmla="*/ 2147483646 h 188"/>
                  <a:gd name="T76" fmla="*/ 2147483646 w 291"/>
                  <a:gd name="T77" fmla="*/ 2147483646 h 188"/>
                  <a:gd name="T78" fmla="*/ 2147483646 w 291"/>
                  <a:gd name="T79" fmla="*/ 2147483646 h 188"/>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0" t="0" r="r" b="b"/>
                <a:pathLst>
                  <a:path w="291" h="188">
                    <a:moveTo>
                      <a:pt x="192" y="188"/>
                    </a:moveTo>
                    <a:cubicBezTo>
                      <a:pt x="186" y="188"/>
                      <a:pt x="181" y="186"/>
                      <a:pt x="177" y="182"/>
                    </a:cubicBezTo>
                    <a:cubicBezTo>
                      <a:pt x="173" y="178"/>
                      <a:pt x="171" y="172"/>
                      <a:pt x="171" y="166"/>
                    </a:cubicBezTo>
                    <a:cubicBezTo>
                      <a:pt x="171" y="161"/>
                      <a:pt x="173" y="155"/>
                      <a:pt x="177" y="151"/>
                    </a:cubicBezTo>
                    <a:cubicBezTo>
                      <a:pt x="213" y="116"/>
                      <a:pt x="213" y="116"/>
                      <a:pt x="213" y="116"/>
                    </a:cubicBezTo>
                    <a:cubicBezTo>
                      <a:pt x="22" y="116"/>
                      <a:pt x="22" y="116"/>
                      <a:pt x="22" y="116"/>
                    </a:cubicBezTo>
                    <a:cubicBezTo>
                      <a:pt x="12" y="116"/>
                      <a:pt x="0" y="110"/>
                      <a:pt x="0" y="94"/>
                    </a:cubicBezTo>
                    <a:cubicBezTo>
                      <a:pt x="0" y="78"/>
                      <a:pt x="12" y="73"/>
                      <a:pt x="22" y="73"/>
                    </a:cubicBezTo>
                    <a:cubicBezTo>
                      <a:pt x="213" y="73"/>
                      <a:pt x="213" y="73"/>
                      <a:pt x="213" y="73"/>
                    </a:cubicBezTo>
                    <a:cubicBezTo>
                      <a:pt x="177" y="37"/>
                      <a:pt x="177" y="37"/>
                      <a:pt x="177" y="37"/>
                    </a:cubicBezTo>
                    <a:cubicBezTo>
                      <a:pt x="173" y="33"/>
                      <a:pt x="171" y="27"/>
                      <a:pt x="171" y="22"/>
                    </a:cubicBezTo>
                    <a:cubicBezTo>
                      <a:pt x="171" y="16"/>
                      <a:pt x="173" y="11"/>
                      <a:pt x="177" y="6"/>
                    </a:cubicBezTo>
                    <a:cubicBezTo>
                      <a:pt x="181" y="2"/>
                      <a:pt x="186" y="0"/>
                      <a:pt x="192" y="0"/>
                    </a:cubicBezTo>
                    <a:cubicBezTo>
                      <a:pt x="198" y="0"/>
                      <a:pt x="203" y="2"/>
                      <a:pt x="207" y="6"/>
                    </a:cubicBezTo>
                    <a:cubicBezTo>
                      <a:pt x="280" y="79"/>
                      <a:pt x="280" y="79"/>
                      <a:pt x="280" y="79"/>
                    </a:cubicBezTo>
                    <a:cubicBezTo>
                      <a:pt x="280" y="79"/>
                      <a:pt x="281" y="80"/>
                      <a:pt x="282" y="81"/>
                    </a:cubicBezTo>
                    <a:cubicBezTo>
                      <a:pt x="286" y="84"/>
                      <a:pt x="291" y="89"/>
                      <a:pt x="291" y="94"/>
                    </a:cubicBezTo>
                    <a:cubicBezTo>
                      <a:pt x="291" y="100"/>
                      <a:pt x="286" y="104"/>
                      <a:pt x="282" y="107"/>
                    </a:cubicBezTo>
                    <a:cubicBezTo>
                      <a:pt x="281" y="108"/>
                      <a:pt x="280" y="109"/>
                      <a:pt x="280" y="109"/>
                    </a:cubicBezTo>
                    <a:cubicBezTo>
                      <a:pt x="207" y="182"/>
                      <a:pt x="207" y="182"/>
                      <a:pt x="207" y="182"/>
                    </a:cubicBezTo>
                    <a:cubicBezTo>
                      <a:pt x="203" y="186"/>
                      <a:pt x="198" y="188"/>
                      <a:pt x="192" y="188"/>
                    </a:cubicBezTo>
                    <a:close/>
                    <a:moveTo>
                      <a:pt x="22" y="81"/>
                    </a:moveTo>
                    <a:cubicBezTo>
                      <a:pt x="17" y="81"/>
                      <a:pt x="9" y="83"/>
                      <a:pt x="9" y="94"/>
                    </a:cubicBezTo>
                    <a:cubicBezTo>
                      <a:pt x="9" y="105"/>
                      <a:pt x="17" y="107"/>
                      <a:pt x="22" y="107"/>
                    </a:cubicBezTo>
                    <a:cubicBezTo>
                      <a:pt x="234" y="107"/>
                      <a:pt x="234" y="107"/>
                      <a:pt x="234" y="107"/>
                    </a:cubicBezTo>
                    <a:cubicBezTo>
                      <a:pt x="183" y="158"/>
                      <a:pt x="183" y="158"/>
                      <a:pt x="183" y="158"/>
                    </a:cubicBezTo>
                    <a:cubicBezTo>
                      <a:pt x="181" y="160"/>
                      <a:pt x="180" y="163"/>
                      <a:pt x="180" y="166"/>
                    </a:cubicBezTo>
                    <a:cubicBezTo>
                      <a:pt x="180" y="170"/>
                      <a:pt x="181" y="173"/>
                      <a:pt x="183" y="175"/>
                    </a:cubicBezTo>
                    <a:cubicBezTo>
                      <a:pt x="188" y="180"/>
                      <a:pt x="196" y="180"/>
                      <a:pt x="201" y="175"/>
                    </a:cubicBezTo>
                    <a:cubicBezTo>
                      <a:pt x="273" y="103"/>
                      <a:pt x="273" y="103"/>
                      <a:pt x="273" y="103"/>
                    </a:cubicBezTo>
                    <a:cubicBezTo>
                      <a:pt x="274" y="102"/>
                      <a:pt x="275" y="101"/>
                      <a:pt x="276" y="100"/>
                    </a:cubicBezTo>
                    <a:cubicBezTo>
                      <a:pt x="278" y="99"/>
                      <a:pt x="282" y="95"/>
                      <a:pt x="282" y="94"/>
                    </a:cubicBezTo>
                    <a:cubicBezTo>
                      <a:pt x="282" y="93"/>
                      <a:pt x="278" y="89"/>
                      <a:pt x="276" y="88"/>
                    </a:cubicBezTo>
                    <a:cubicBezTo>
                      <a:pt x="275" y="87"/>
                      <a:pt x="274" y="86"/>
                      <a:pt x="273" y="85"/>
                    </a:cubicBezTo>
                    <a:cubicBezTo>
                      <a:pt x="201" y="13"/>
                      <a:pt x="201" y="13"/>
                      <a:pt x="201" y="13"/>
                    </a:cubicBezTo>
                    <a:cubicBezTo>
                      <a:pt x="196" y="8"/>
                      <a:pt x="188" y="8"/>
                      <a:pt x="183" y="13"/>
                    </a:cubicBezTo>
                    <a:cubicBezTo>
                      <a:pt x="181" y="15"/>
                      <a:pt x="180" y="18"/>
                      <a:pt x="180" y="22"/>
                    </a:cubicBezTo>
                    <a:cubicBezTo>
                      <a:pt x="180" y="25"/>
                      <a:pt x="181" y="28"/>
                      <a:pt x="183" y="31"/>
                    </a:cubicBezTo>
                    <a:cubicBezTo>
                      <a:pt x="234" y="81"/>
                      <a:pt x="234" y="81"/>
                      <a:pt x="234" y="81"/>
                    </a:cubicBezTo>
                    <a:lnTo>
                      <a:pt x="22" y="81"/>
                    </a:ln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en-US"/>
              </a:p>
            </p:txBody>
          </p:sp>
          <p:sp>
            <p:nvSpPr>
              <p:cNvPr id="56" name="Freeform 14"/>
              <p:cNvSpPr>
                <a:spLocks noEditPoints="1"/>
              </p:cNvSpPr>
              <p:nvPr userDrawn="1"/>
            </p:nvSpPr>
            <p:spPr bwMode="black">
              <a:xfrm>
                <a:off x="9024032" y="1906648"/>
                <a:ext cx="89399" cy="91152"/>
              </a:xfrm>
              <a:custGeom>
                <a:avLst/>
                <a:gdLst>
                  <a:gd name="T0" fmla="*/ 2147483646 w 43"/>
                  <a:gd name="T1" fmla="*/ 2147483646 h 44"/>
                  <a:gd name="T2" fmla="*/ 0 w 43"/>
                  <a:gd name="T3" fmla="*/ 2147483646 h 44"/>
                  <a:gd name="T4" fmla="*/ 2147483646 w 43"/>
                  <a:gd name="T5" fmla="*/ 0 h 44"/>
                  <a:gd name="T6" fmla="*/ 2147483646 w 43"/>
                  <a:gd name="T7" fmla="*/ 2147483646 h 44"/>
                  <a:gd name="T8" fmla="*/ 2147483646 w 43"/>
                  <a:gd name="T9" fmla="*/ 2147483646 h 44"/>
                  <a:gd name="T10" fmla="*/ 2147483646 w 43"/>
                  <a:gd name="T11" fmla="*/ 2147483646 h 44"/>
                  <a:gd name="T12" fmla="*/ 2147483646 w 43"/>
                  <a:gd name="T13" fmla="*/ 2147483646 h 44"/>
                  <a:gd name="T14" fmla="*/ 2147483646 w 43"/>
                  <a:gd name="T15" fmla="*/ 2147483646 h 44"/>
                  <a:gd name="T16" fmla="*/ 2147483646 w 43"/>
                  <a:gd name="T17" fmla="*/ 2147483646 h 44"/>
                  <a:gd name="T18" fmla="*/ 2147483646 w 43"/>
                  <a:gd name="T19" fmla="*/ 2147483646 h 4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43" h="44">
                    <a:moveTo>
                      <a:pt x="22" y="44"/>
                    </a:moveTo>
                    <a:cubicBezTo>
                      <a:pt x="10" y="44"/>
                      <a:pt x="0" y="34"/>
                      <a:pt x="0" y="22"/>
                    </a:cubicBezTo>
                    <a:cubicBezTo>
                      <a:pt x="0" y="10"/>
                      <a:pt x="10" y="0"/>
                      <a:pt x="22" y="0"/>
                    </a:cubicBezTo>
                    <a:cubicBezTo>
                      <a:pt x="33" y="0"/>
                      <a:pt x="43" y="10"/>
                      <a:pt x="43" y="22"/>
                    </a:cubicBezTo>
                    <a:cubicBezTo>
                      <a:pt x="43" y="34"/>
                      <a:pt x="33" y="44"/>
                      <a:pt x="22" y="44"/>
                    </a:cubicBezTo>
                    <a:close/>
                    <a:moveTo>
                      <a:pt x="22" y="9"/>
                    </a:moveTo>
                    <a:cubicBezTo>
                      <a:pt x="15" y="9"/>
                      <a:pt x="9" y="15"/>
                      <a:pt x="9" y="22"/>
                    </a:cubicBezTo>
                    <a:cubicBezTo>
                      <a:pt x="9" y="29"/>
                      <a:pt x="15" y="35"/>
                      <a:pt x="22" y="35"/>
                    </a:cubicBezTo>
                    <a:cubicBezTo>
                      <a:pt x="29" y="35"/>
                      <a:pt x="34" y="29"/>
                      <a:pt x="34" y="22"/>
                    </a:cubicBezTo>
                    <a:cubicBezTo>
                      <a:pt x="34" y="15"/>
                      <a:pt x="29" y="9"/>
                      <a:pt x="22" y="9"/>
                    </a:cubicBez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en-US"/>
              </a:p>
            </p:txBody>
          </p:sp>
        </p:grpSp>
      </p:grpSp>
      <p:grpSp>
        <p:nvGrpSpPr>
          <p:cNvPr id="60" name="spaceman"/>
          <p:cNvGrpSpPr>
            <a:grpSpLocks/>
          </p:cNvGrpSpPr>
          <p:nvPr userDrawn="1"/>
        </p:nvGrpSpPr>
        <p:grpSpPr bwMode="auto">
          <a:xfrm rot="-197173">
            <a:off x="10761663" y="3979863"/>
            <a:ext cx="976312" cy="1700212"/>
            <a:chOff x="10831129" y="421994"/>
            <a:chExt cx="977433" cy="1700309"/>
          </a:xfrm>
        </p:grpSpPr>
        <p:sp>
          <p:nvSpPr>
            <p:cNvPr id="61" name="Freeform 21"/>
            <p:cNvSpPr>
              <a:spLocks/>
            </p:cNvSpPr>
            <p:nvPr userDrawn="1"/>
          </p:nvSpPr>
          <p:spPr bwMode="black">
            <a:xfrm>
              <a:off x="10880166" y="1544883"/>
              <a:ext cx="586461" cy="562007"/>
            </a:xfrm>
            <a:custGeom>
              <a:avLst/>
              <a:gdLst>
                <a:gd name="T0" fmla="*/ 35 w 329"/>
                <a:gd name="T1" fmla="*/ 315 h 315"/>
                <a:gd name="T2" fmla="*/ 31 w 329"/>
                <a:gd name="T3" fmla="*/ 308 h 315"/>
                <a:gd name="T4" fmla="*/ 74 w 329"/>
                <a:gd name="T5" fmla="*/ 136 h 315"/>
                <a:gd name="T6" fmla="*/ 121 w 329"/>
                <a:gd name="T7" fmla="*/ 85 h 315"/>
                <a:gd name="T8" fmla="*/ 85 w 329"/>
                <a:gd name="T9" fmla="*/ 70 h 315"/>
                <a:gd name="T10" fmla="*/ 75 w 329"/>
                <a:gd name="T11" fmla="*/ 69 h 315"/>
                <a:gd name="T12" fmla="*/ 83 w 329"/>
                <a:gd name="T13" fmla="*/ 62 h 315"/>
                <a:gd name="T14" fmla="*/ 208 w 329"/>
                <a:gd name="T15" fmla="*/ 21 h 315"/>
                <a:gd name="T16" fmla="*/ 204 w 329"/>
                <a:gd name="T17" fmla="*/ 29 h 315"/>
                <a:gd name="T18" fmla="*/ 96 w 329"/>
                <a:gd name="T19" fmla="*/ 63 h 315"/>
                <a:gd name="T20" fmla="*/ 130 w 329"/>
                <a:gd name="T21" fmla="*/ 83 h 315"/>
                <a:gd name="T22" fmla="*/ 79 w 329"/>
                <a:gd name="T23" fmla="*/ 143 h 315"/>
                <a:gd name="T24" fmla="*/ 34 w 329"/>
                <a:gd name="T25" fmla="*/ 296 h 315"/>
                <a:gd name="T26" fmla="*/ 171 w 329"/>
                <a:gd name="T27" fmla="*/ 185 h 315"/>
                <a:gd name="T28" fmla="*/ 210 w 329"/>
                <a:gd name="T29" fmla="*/ 190 h 315"/>
                <a:gd name="T30" fmla="*/ 214 w 329"/>
                <a:gd name="T31" fmla="*/ 201 h 315"/>
                <a:gd name="T32" fmla="*/ 194 w 329"/>
                <a:gd name="T33" fmla="*/ 226 h 315"/>
                <a:gd name="T34" fmla="*/ 179 w 329"/>
                <a:gd name="T35" fmla="*/ 286 h 315"/>
                <a:gd name="T36" fmla="*/ 203 w 329"/>
                <a:gd name="T37" fmla="*/ 258 h 315"/>
                <a:gd name="T38" fmla="*/ 219 w 329"/>
                <a:gd name="T39" fmla="*/ 250 h 315"/>
                <a:gd name="T40" fmla="*/ 270 w 329"/>
                <a:gd name="T41" fmla="*/ 223 h 315"/>
                <a:gd name="T42" fmla="*/ 318 w 329"/>
                <a:gd name="T43" fmla="*/ 148 h 315"/>
                <a:gd name="T44" fmla="*/ 304 w 329"/>
                <a:gd name="T45" fmla="*/ 85 h 315"/>
                <a:gd name="T46" fmla="*/ 311 w 329"/>
                <a:gd name="T47" fmla="*/ 80 h 315"/>
                <a:gd name="T48" fmla="*/ 326 w 329"/>
                <a:gd name="T49" fmla="*/ 149 h 315"/>
                <a:gd name="T50" fmla="*/ 275 w 329"/>
                <a:gd name="T51" fmla="*/ 230 h 315"/>
                <a:gd name="T52" fmla="*/ 223 w 329"/>
                <a:gd name="T53" fmla="*/ 258 h 315"/>
                <a:gd name="T54" fmla="*/ 207 w 329"/>
                <a:gd name="T55" fmla="*/ 266 h 315"/>
                <a:gd name="T56" fmla="*/ 184 w 329"/>
                <a:gd name="T57" fmla="*/ 297 h 315"/>
                <a:gd name="T58" fmla="*/ 182 w 329"/>
                <a:gd name="T59" fmla="*/ 308 h 315"/>
                <a:gd name="T60" fmla="*/ 176 w 329"/>
                <a:gd name="T61" fmla="*/ 299 h 315"/>
                <a:gd name="T62" fmla="*/ 189 w 329"/>
                <a:gd name="T63" fmla="*/ 220 h 315"/>
                <a:gd name="T64" fmla="*/ 205 w 329"/>
                <a:gd name="T65" fmla="*/ 200 h 315"/>
                <a:gd name="T66" fmla="*/ 204 w 329"/>
                <a:gd name="T67" fmla="*/ 196 h 315"/>
                <a:gd name="T68" fmla="*/ 173 w 329"/>
                <a:gd name="T69" fmla="*/ 193 h 315"/>
                <a:gd name="T70" fmla="*/ 39 w 329"/>
                <a:gd name="T71" fmla="*/ 307 h 315"/>
                <a:gd name="T72" fmla="*/ 35 w 329"/>
                <a:gd name="T73" fmla="*/ 315 h 3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329" h="315">
                  <a:moveTo>
                    <a:pt x="35" y="315"/>
                  </a:moveTo>
                  <a:cubicBezTo>
                    <a:pt x="31" y="308"/>
                    <a:pt x="31" y="308"/>
                    <a:pt x="31" y="308"/>
                  </a:cubicBezTo>
                  <a:cubicBezTo>
                    <a:pt x="8" y="269"/>
                    <a:pt x="0" y="188"/>
                    <a:pt x="74" y="136"/>
                  </a:cubicBezTo>
                  <a:cubicBezTo>
                    <a:pt x="118" y="106"/>
                    <a:pt x="123" y="91"/>
                    <a:pt x="121" y="85"/>
                  </a:cubicBezTo>
                  <a:cubicBezTo>
                    <a:pt x="119" y="75"/>
                    <a:pt x="93" y="71"/>
                    <a:pt x="85" y="70"/>
                  </a:cubicBezTo>
                  <a:cubicBezTo>
                    <a:pt x="75" y="69"/>
                    <a:pt x="75" y="69"/>
                    <a:pt x="75" y="69"/>
                  </a:cubicBezTo>
                  <a:cubicBezTo>
                    <a:pt x="83" y="62"/>
                    <a:pt x="83" y="62"/>
                    <a:pt x="83" y="62"/>
                  </a:cubicBezTo>
                  <a:cubicBezTo>
                    <a:pt x="86" y="60"/>
                    <a:pt x="158" y="0"/>
                    <a:pt x="208" y="21"/>
                  </a:cubicBezTo>
                  <a:cubicBezTo>
                    <a:pt x="204" y="29"/>
                    <a:pt x="204" y="29"/>
                    <a:pt x="204" y="29"/>
                  </a:cubicBezTo>
                  <a:cubicBezTo>
                    <a:pt x="168" y="14"/>
                    <a:pt x="115" y="48"/>
                    <a:pt x="96" y="63"/>
                  </a:cubicBezTo>
                  <a:cubicBezTo>
                    <a:pt x="112" y="66"/>
                    <a:pt x="127" y="71"/>
                    <a:pt x="130" y="83"/>
                  </a:cubicBezTo>
                  <a:cubicBezTo>
                    <a:pt x="133" y="98"/>
                    <a:pt x="117" y="117"/>
                    <a:pt x="79" y="143"/>
                  </a:cubicBezTo>
                  <a:cubicBezTo>
                    <a:pt x="14" y="188"/>
                    <a:pt x="17" y="257"/>
                    <a:pt x="34" y="296"/>
                  </a:cubicBezTo>
                  <a:cubicBezTo>
                    <a:pt x="67" y="231"/>
                    <a:pt x="126" y="193"/>
                    <a:pt x="171" y="185"/>
                  </a:cubicBezTo>
                  <a:cubicBezTo>
                    <a:pt x="189" y="182"/>
                    <a:pt x="203" y="183"/>
                    <a:pt x="210" y="190"/>
                  </a:cubicBezTo>
                  <a:cubicBezTo>
                    <a:pt x="213" y="193"/>
                    <a:pt x="214" y="197"/>
                    <a:pt x="214" y="201"/>
                  </a:cubicBezTo>
                  <a:cubicBezTo>
                    <a:pt x="213" y="208"/>
                    <a:pt x="207" y="216"/>
                    <a:pt x="194" y="226"/>
                  </a:cubicBezTo>
                  <a:cubicBezTo>
                    <a:pt x="168" y="248"/>
                    <a:pt x="173" y="273"/>
                    <a:pt x="179" y="286"/>
                  </a:cubicBezTo>
                  <a:cubicBezTo>
                    <a:pt x="182" y="277"/>
                    <a:pt x="189" y="265"/>
                    <a:pt x="203" y="258"/>
                  </a:cubicBezTo>
                  <a:cubicBezTo>
                    <a:pt x="207" y="256"/>
                    <a:pt x="213" y="253"/>
                    <a:pt x="219" y="250"/>
                  </a:cubicBezTo>
                  <a:cubicBezTo>
                    <a:pt x="236" y="242"/>
                    <a:pt x="260" y="231"/>
                    <a:pt x="270" y="223"/>
                  </a:cubicBezTo>
                  <a:cubicBezTo>
                    <a:pt x="299" y="203"/>
                    <a:pt x="314" y="180"/>
                    <a:pt x="318" y="148"/>
                  </a:cubicBezTo>
                  <a:cubicBezTo>
                    <a:pt x="320" y="125"/>
                    <a:pt x="316" y="104"/>
                    <a:pt x="304" y="85"/>
                  </a:cubicBezTo>
                  <a:cubicBezTo>
                    <a:pt x="311" y="80"/>
                    <a:pt x="311" y="80"/>
                    <a:pt x="311" y="80"/>
                  </a:cubicBezTo>
                  <a:cubicBezTo>
                    <a:pt x="324" y="101"/>
                    <a:pt x="329" y="124"/>
                    <a:pt x="326" y="149"/>
                  </a:cubicBezTo>
                  <a:cubicBezTo>
                    <a:pt x="322" y="183"/>
                    <a:pt x="306" y="209"/>
                    <a:pt x="275" y="230"/>
                  </a:cubicBezTo>
                  <a:cubicBezTo>
                    <a:pt x="264" y="238"/>
                    <a:pt x="241" y="249"/>
                    <a:pt x="223" y="258"/>
                  </a:cubicBezTo>
                  <a:cubicBezTo>
                    <a:pt x="216" y="261"/>
                    <a:pt x="211" y="264"/>
                    <a:pt x="207" y="266"/>
                  </a:cubicBezTo>
                  <a:cubicBezTo>
                    <a:pt x="188" y="275"/>
                    <a:pt x="184" y="297"/>
                    <a:pt x="184" y="297"/>
                  </a:cubicBezTo>
                  <a:cubicBezTo>
                    <a:pt x="182" y="308"/>
                    <a:pt x="182" y="308"/>
                    <a:pt x="182" y="308"/>
                  </a:cubicBezTo>
                  <a:cubicBezTo>
                    <a:pt x="176" y="299"/>
                    <a:pt x="176" y="299"/>
                    <a:pt x="176" y="299"/>
                  </a:cubicBezTo>
                  <a:cubicBezTo>
                    <a:pt x="176" y="299"/>
                    <a:pt x="145" y="255"/>
                    <a:pt x="189" y="220"/>
                  </a:cubicBezTo>
                  <a:cubicBezTo>
                    <a:pt x="202" y="209"/>
                    <a:pt x="205" y="203"/>
                    <a:pt x="205" y="200"/>
                  </a:cubicBezTo>
                  <a:cubicBezTo>
                    <a:pt x="205" y="199"/>
                    <a:pt x="205" y="197"/>
                    <a:pt x="204" y="196"/>
                  </a:cubicBezTo>
                  <a:cubicBezTo>
                    <a:pt x="200" y="193"/>
                    <a:pt x="191" y="190"/>
                    <a:pt x="173" y="193"/>
                  </a:cubicBezTo>
                  <a:cubicBezTo>
                    <a:pt x="139" y="200"/>
                    <a:pt x="73" y="231"/>
                    <a:pt x="39" y="307"/>
                  </a:cubicBezTo>
                  <a:lnTo>
                    <a:pt x="35" y="315"/>
                  </a:lnTo>
                  <a:close/>
                </a:path>
              </a:pathLst>
            </a:custGeom>
            <a:solidFill>
              <a:schemeClr val="accent5"/>
            </a:solidFill>
            <a:ln>
              <a:noFill/>
            </a:ln>
          </p:spPr>
          <p:txBody>
            <a:bodyPr/>
            <a:lstStyle/>
            <a:p>
              <a:pPr eaLnBrk="1" fontAlgn="auto" hangingPunct="1">
                <a:spcBef>
                  <a:spcPts val="0"/>
                </a:spcBef>
                <a:spcAft>
                  <a:spcPts val="0"/>
                </a:spcAft>
                <a:defRPr/>
              </a:pPr>
              <a:endParaRPr lang="en-US" dirty="0"/>
            </a:p>
          </p:txBody>
        </p:sp>
        <p:sp>
          <p:nvSpPr>
            <p:cNvPr id="62" name="Freeform 22"/>
            <p:cNvSpPr>
              <a:spLocks/>
            </p:cNvSpPr>
            <p:nvPr userDrawn="1"/>
          </p:nvSpPr>
          <p:spPr bwMode="black">
            <a:xfrm>
              <a:off x="10830611" y="1331644"/>
              <a:ext cx="351240" cy="435000"/>
            </a:xfrm>
            <a:custGeom>
              <a:avLst/>
              <a:gdLst>
                <a:gd name="T0" fmla="*/ 55 w 197"/>
                <a:gd name="T1" fmla="*/ 244 h 244"/>
                <a:gd name="T2" fmla="*/ 48 w 197"/>
                <a:gd name="T3" fmla="*/ 240 h 244"/>
                <a:gd name="T4" fmla="*/ 16 w 197"/>
                <a:gd name="T5" fmla="*/ 135 h 244"/>
                <a:gd name="T6" fmla="*/ 65 w 197"/>
                <a:gd name="T7" fmla="*/ 75 h 244"/>
                <a:gd name="T8" fmla="*/ 87 w 197"/>
                <a:gd name="T9" fmla="*/ 48 h 244"/>
                <a:gd name="T10" fmla="*/ 52 w 197"/>
                <a:gd name="T11" fmla="*/ 38 h 244"/>
                <a:gd name="T12" fmla="*/ 43 w 197"/>
                <a:gd name="T13" fmla="*/ 38 h 244"/>
                <a:gd name="T14" fmla="*/ 48 w 197"/>
                <a:gd name="T15" fmla="*/ 31 h 244"/>
                <a:gd name="T16" fmla="*/ 93 w 197"/>
                <a:gd name="T17" fmla="*/ 0 h 244"/>
                <a:gd name="T18" fmla="*/ 95 w 197"/>
                <a:gd name="T19" fmla="*/ 9 h 244"/>
                <a:gd name="T20" fmla="*/ 61 w 197"/>
                <a:gd name="T21" fmla="*/ 29 h 244"/>
                <a:gd name="T22" fmla="*/ 95 w 197"/>
                <a:gd name="T23" fmla="*/ 45 h 244"/>
                <a:gd name="T24" fmla="*/ 70 w 197"/>
                <a:gd name="T25" fmla="*/ 82 h 244"/>
                <a:gd name="T26" fmla="*/ 24 w 197"/>
                <a:gd name="T27" fmla="*/ 138 h 244"/>
                <a:gd name="T28" fmla="*/ 46 w 197"/>
                <a:gd name="T29" fmla="*/ 228 h 244"/>
                <a:gd name="T30" fmla="*/ 120 w 197"/>
                <a:gd name="T31" fmla="*/ 155 h 244"/>
                <a:gd name="T32" fmla="*/ 150 w 197"/>
                <a:gd name="T33" fmla="*/ 138 h 244"/>
                <a:gd name="T34" fmla="*/ 167 w 197"/>
                <a:gd name="T35" fmla="*/ 123 h 244"/>
                <a:gd name="T36" fmla="*/ 182 w 197"/>
                <a:gd name="T37" fmla="*/ 58 h 244"/>
                <a:gd name="T38" fmla="*/ 191 w 197"/>
                <a:gd name="T39" fmla="*/ 56 h 244"/>
                <a:gd name="T40" fmla="*/ 174 w 197"/>
                <a:gd name="T41" fmla="*/ 128 h 244"/>
                <a:gd name="T42" fmla="*/ 154 w 197"/>
                <a:gd name="T43" fmla="*/ 145 h 244"/>
                <a:gd name="T44" fmla="*/ 124 w 197"/>
                <a:gd name="T45" fmla="*/ 163 h 244"/>
                <a:gd name="T46" fmla="*/ 54 w 197"/>
                <a:gd name="T47" fmla="*/ 236 h 244"/>
                <a:gd name="T48" fmla="*/ 55 w 197"/>
                <a:gd name="T49" fmla="*/ 244 h 2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97" h="244">
                  <a:moveTo>
                    <a:pt x="55" y="244"/>
                  </a:moveTo>
                  <a:cubicBezTo>
                    <a:pt x="48" y="240"/>
                    <a:pt x="48" y="240"/>
                    <a:pt x="48" y="240"/>
                  </a:cubicBezTo>
                  <a:cubicBezTo>
                    <a:pt x="15" y="221"/>
                    <a:pt x="0" y="173"/>
                    <a:pt x="16" y="135"/>
                  </a:cubicBezTo>
                  <a:cubicBezTo>
                    <a:pt x="30" y="102"/>
                    <a:pt x="53" y="84"/>
                    <a:pt x="65" y="75"/>
                  </a:cubicBezTo>
                  <a:cubicBezTo>
                    <a:pt x="81" y="64"/>
                    <a:pt x="89" y="54"/>
                    <a:pt x="87" y="48"/>
                  </a:cubicBezTo>
                  <a:cubicBezTo>
                    <a:pt x="85" y="41"/>
                    <a:pt x="69" y="36"/>
                    <a:pt x="52" y="38"/>
                  </a:cubicBezTo>
                  <a:cubicBezTo>
                    <a:pt x="43" y="38"/>
                    <a:pt x="43" y="38"/>
                    <a:pt x="43" y="38"/>
                  </a:cubicBezTo>
                  <a:cubicBezTo>
                    <a:pt x="48" y="31"/>
                    <a:pt x="48" y="31"/>
                    <a:pt x="48" y="31"/>
                  </a:cubicBezTo>
                  <a:cubicBezTo>
                    <a:pt x="59" y="15"/>
                    <a:pt x="74" y="4"/>
                    <a:pt x="93" y="0"/>
                  </a:cubicBezTo>
                  <a:cubicBezTo>
                    <a:pt x="95" y="9"/>
                    <a:pt x="95" y="9"/>
                    <a:pt x="95" y="9"/>
                  </a:cubicBezTo>
                  <a:cubicBezTo>
                    <a:pt x="81" y="12"/>
                    <a:pt x="70" y="18"/>
                    <a:pt x="61" y="29"/>
                  </a:cubicBezTo>
                  <a:cubicBezTo>
                    <a:pt x="76" y="29"/>
                    <a:pt x="91" y="34"/>
                    <a:pt x="95" y="45"/>
                  </a:cubicBezTo>
                  <a:cubicBezTo>
                    <a:pt x="99" y="56"/>
                    <a:pt x="91" y="68"/>
                    <a:pt x="70" y="82"/>
                  </a:cubicBezTo>
                  <a:cubicBezTo>
                    <a:pt x="58" y="90"/>
                    <a:pt x="37" y="108"/>
                    <a:pt x="24" y="138"/>
                  </a:cubicBezTo>
                  <a:cubicBezTo>
                    <a:pt x="11" y="169"/>
                    <a:pt x="21" y="209"/>
                    <a:pt x="46" y="228"/>
                  </a:cubicBezTo>
                  <a:cubicBezTo>
                    <a:pt x="49" y="193"/>
                    <a:pt x="86" y="173"/>
                    <a:pt x="120" y="155"/>
                  </a:cubicBezTo>
                  <a:cubicBezTo>
                    <a:pt x="131" y="149"/>
                    <a:pt x="141" y="144"/>
                    <a:pt x="150" y="138"/>
                  </a:cubicBezTo>
                  <a:cubicBezTo>
                    <a:pt x="157" y="134"/>
                    <a:pt x="161" y="130"/>
                    <a:pt x="167" y="123"/>
                  </a:cubicBezTo>
                  <a:cubicBezTo>
                    <a:pt x="181" y="105"/>
                    <a:pt x="188" y="80"/>
                    <a:pt x="182" y="58"/>
                  </a:cubicBezTo>
                  <a:cubicBezTo>
                    <a:pt x="191" y="56"/>
                    <a:pt x="191" y="56"/>
                    <a:pt x="191" y="56"/>
                  </a:cubicBezTo>
                  <a:cubicBezTo>
                    <a:pt x="197" y="81"/>
                    <a:pt x="190" y="108"/>
                    <a:pt x="174" y="128"/>
                  </a:cubicBezTo>
                  <a:cubicBezTo>
                    <a:pt x="167" y="136"/>
                    <a:pt x="162" y="140"/>
                    <a:pt x="154" y="145"/>
                  </a:cubicBezTo>
                  <a:cubicBezTo>
                    <a:pt x="145" y="151"/>
                    <a:pt x="135" y="157"/>
                    <a:pt x="124" y="163"/>
                  </a:cubicBezTo>
                  <a:cubicBezTo>
                    <a:pt x="88" y="181"/>
                    <a:pt x="52" y="201"/>
                    <a:pt x="54" y="236"/>
                  </a:cubicBezTo>
                  <a:lnTo>
                    <a:pt x="55" y="244"/>
                  </a:lnTo>
                  <a:close/>
                </a:path>
              </a:pathLst>
            </a:custGeom>
            <a:solidFill>
              <a:schemeClr val="accent5"/>
            </a:solidFill>
            <a:ln>
              <a:noFill/>
            </a:ln>
          </p:spPr>
          <p:txBody>
            <a:bodyPr/>
            <a:lstStyle/>
            <a:p>
              <a:pPr eaLnBrk="1" fontAlgn="auto" hangingPunct="1">
                <a:spcBef>
                  <a:spcPts val="0"/>
                </a:spcBef>
                <a:spcAft>
                  <a:spcPts val="0"/>
                </a:spcAft>
                <a:defRPr/>
              </a:pPr>
              <a:endParaRPr lang="en-US" dirty="0"/>
            </a:p>
          </p:txBody>
        </p:sp>
        <p:sp>
          <p:nvSpPr>
            <p:cNvPr id="63" name="Freeform 19"/>
            <p:cNvSpPr>
              <a:spLocks noEditPoints="1"/>
            </p:cNvSpPr>
            <p:nvPr userDrawn="1"/>
          </p:nvSpPr>
          <p:spPr bwMode="black">
            <a:xfrm>
              <a:off x="11496600" y="732445"/>
              <a:ext cx="90643" cy="83844"/>
            </a:xfrm>
            <a:custGeom>
              <a:avLst/>
              <a:gdLst>
                <a:gd name="T0" fmla="*/ 2147483646 w 51"/>
                <a:gd name="T1" fmla="*/ 2147483646 h 47"/>
                <a:gd name="T2" fmla="*/ 2147483646 w 51"/>
                <a:gd name="T3" fmla="*/ 2147483646 h 47"/>
                <a:gd name="T4" fmla="*/ 2147483646 w 51"/>
                <a:gd name="T5" fmla="*/ 2147483646 h 47"/>
                <a:gd name="T6" fmla="*/ 2147483646 w 51"/>
                <a:gd name="T7" fmla="*/ 2147483646 h 47"/>
                <a:gd name="T8" fmla="*/ 2147483646 w 51"/>
                <a:gd name="T9" fmla="*/ 0 h 47"/>
                <a:gd name="T10" fmla="*/ 2147483646 w 51"/>
                <a:gd name="T11" fmla="*/ 2147483646 h 47"/>
                <a:gd name="T12" fmla="*/ 2147483646 w 51"/>
                <a:gd name="T13" fmla="*/ 2147483646 h 47"/>
                <a:gd name="T14" fmla="*/ 2147483646 w 51"/>
                <a:gd name="T15" fmla="*/ 2147483646 h 47"/>
                <a:gd name="T16" fmla="*/ 2147483646 w 51"/>
                <a:gd name="T17" fmla="*/ 2147483646 h 47"/>
                <a:gd name="T18" fmla="*/ 2147483646 w 51"/>
                <a:gd name="T19" fmla="*/ 2147483646 h 47"/>
                <a:gd name="T20" fmla="*/ 2147483646 w 51"/>
                <a:gd name="T21" fmla="*/ 2147483646 h 47"/>
                <a:gd name="T22" fmla="*/ 2147483646 w 51"/>
                <a:gd name="T23" fmla="*/ 2147483646 h 47"/>
                <a:gd name="T24" fmla="*/ 2147483646 w 51"/>
                <a:gd name="T25" fmla="*/ 2147483646 h 47"/>
                <a:gd name="T26" fmla="*/ 2147483646 w 51"/>
                <a:gd name="T27" fmla="*/ 2147483646 h 47"/>
                <a:gd name="T28" fmla="*/ 2147483646 w 51"/>
                <a:gd name="T29" fmla="*/ 2147483646 h 47"/>
                <a:gd name="T30" fmla="*/ 2147483646 w 51"/>
                <a:gd name="T31" fmla="*/ 2147483646 h 47"/>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51" h="47">
                  <a:moveTo>
                    <a:pt x="24" y="47"/>
                  </a:moveTo>
                  <a:cubicBezTo>
                    <a:pt x="21" y="47"/>
                    <a:pt x="18" y="46"/>
                    <a:pt x="15" y="44"/>
                  </a:cubicBezTo>
                  <a:cubicBezTo>
                    <a:pt x="9" y="42"/>
                    <a:pt x="5" y="37"/>
                    <a:pt x="2" y="31"/>
                  </a:cubicBezTo>
                  <a:cubicBezTo>
                    <a:pt x="0" y="26"/>
                    <a:pt x="0" y="19"/>
                    <a:pt x="3" y="14"/>
                  </a:cubicBezTo>
                  <a:cubicBezTo>
                    <a:pt x="7" y="5"/>
                    <a:pt x="15" y="0"/>
                    <a:pt x="24" y="0"/>
                  </a:cubicBezTo>
                  <a:cubicBezTo>
                    <a:pt x="28" y="0"/>
                    <a:pt x="31" y="1"/>
                    <a:pt x="34" y="2"/>
                  </a:cubicBezTo>
                  <a:cubicBezTo>
                    <a:pt x="46" y="7"/>
                    <a:pt x="51" y="21"/>
                    <a:pt x="46" y="33"/>
                  </a:cubicBezTo>
                  <a:cubicBezTo>
                    <a:pt x="42" y="41"/>
                    <a:pt x="33" y="47"/>
                    <a:pt x="24" y="47"/>
                  </a:cubicBezTo>
                  <a:close/>
                  <a:moveTo>
                    <a:pt x="24" y="6"/>
                  </a:moveTo>
                  <a:cubicBezTo>
                    <a:pt x="17" y="6"/>
                    <a:pt x="11" y="10"/>
                    <a:pt x="8" y="16"/>
                  </a:cubicBezTo>
                  <a:cubicBezTo>
                    <a:pt x="6" y="20"/>
                    <a:pt x="6" y="25"/>
                    <a:pt x="8" y="29"/>
                  </a:cubicBezTo>
                  <a:cubicBezTo>
                    <a:pt x="9" y="34"/>
                    <a:pt x="13" y="37"/>
                    <a:pt x="17" y="39"/>
                  </a:cubicBezTo>
                  <a:cubicBezTo>
                    <a:pt x="19" y="40"/>
                    <a:pt x="22" y="41"/>
                    <a:pt x="24" y="41"/>
                  </a:cubicBezTo>
                  <a:cubicBezTo>
                    <a:pt x="31" y="41"/>
                    <a:pt x="37" y="37"/>
                    <a:pt x="40" y="30"/>
                  </a:cubicBezTo>
                  <a:cubicBezTo>
                    <a:pt x="44" y="22"/>
                    <a:pt x="40" y="11"/>
                    <a:pt x="32" y="7"/>
                  </a:cubicBezTo>
                  <a:cubicBezTo>
                    <a:pt x="29" y="6"/>
                    <a:pt x="27" y="6"/>
                    <a:pt x="24" y="6"/>
                  </a:cubicBez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en-US"/>
            </a:p>
          </p:txBody>
        </p:sp>
        <p:sp>
          <p:nvSpPr>
            <p:cNvPr id="64" name="Freeform 20"/>
            <p:cNvSpPr>
              <a:spLocks noEditPoints="1"/>
            </p:cNvSpPr>
            <p:nvPr userDrawn="1"/>
          </p:nvSpPr>
          <p:spPr bwMode="black">
            <a:xfrm>
              <a:off x="10991265" y="421994"/>
              <a:ext cx="817297" cy="1300725"/>
            </a:xfrm>
            <a:custGeom>
              <a:avLst/>
              <a:gdLst>
                <a:gd name="T0" fmla="*/ 2147483646 w 458"/>
                <a:gd name="T1" fmla="*/ 2147483646 h 729"/>
                <a:gd name="T2" fmla="*/ 2147483646 w 458"/>
                <a:gd name="T3" fmla="*/ 2147483646 h 729"/>
                <a:gd name="T4" fmla="*/ 2147483646 w 458"/>
                <a:gd name="T5" fmla="*/ 2147483646 h 729"/>
                <a:gd name="T6" fmla="*/ 2147483646 w 458"/>
                <a:gd name="T7" fmla="*/ 2147483646 h 729"/>
                <a:gd name="T8" fmla="*/ 2147483646 w 458"/>
                <a:gd name="T9" fmla="*/ 2147483646 h 729"/>
                <a:gd name="T10" fmla="*/ 2147483646 w 458"/>
                <a:gd name="T11" fmla="*/ 2147483646 h 729"/>
                <a:gd name="T12" fmla="*/ 2147483646 w 458"/>
                <a:gd name="T13" fmla="*/ 2147483646 h 729"/>
                <a:gd name="T14" fmla="*/ 2147483646 w 458"/>
                <a:gd name="T15" fmla="*/ 2147483646 h 729"/>
                <a:gd name="T16" fmla="*/ 2147483646 w 458"/>
                <a:gd name="T17" fmla="*/ 2147483646 h 729"/>
                <a:gd name="T18" fmla="*/ 2147483646 w 458"/>
                <a:gd name="T19" fmla="*/ 2147483646 h 729"/>
                <a:gd name="T20" fmla="*/ 2147483646 w 458"/>
                <a:gd name="T21" fmla="*/ 2147483646 h 729"/>
                <a:gd name="T22" fmla="*/ 2147483646 w 458"/>
                <a:gd name="T23" fmla="*/ 2147483646 h 729"/>
                <a:gd name="T24" fmla="*/ 2147483646 w 458"/>
                <a:gd name="T25" fmla="*/ 2147483646 h 729"/>
                <a:gd name="T26" fmla="*/ 2147483646 w 458"/>
                <a:gd name="T27" fmla="*/ 2147483646 h 729"/>
                <a:gd name="T28" fmla="*/ 2147483646 w 458"/>
                <a:gd name="T29" fmla="*/ 2147483646 h 729"/>
                <a:gd name="T30" fmla="*/ 2147483646 w 458"/>
                <a:gd name="T31" fmla="*/ 2147483646 h 729"/>
                <a:gd name="T32" fmla="*/ 2147483646 w 458"/>
                <a:gd name="T33" fmla="*/ 2147483646 h 729"/>
                <a:gd name="T34" fmla="*/ 2147483646 w 458"/>
                <a:gd name="T35" fmla="*/ 2147483646 h 729"/>
                <a:gd name="T36" fmla="*/ 2147483646 w 458"/>
                <a:gd name="T37" fmla="*/ 2147483646 h 729"/>
                <a:gd name="T38" fmla="*/ 2147483646 w 458"/>
                <a:gd name="T39" fmla="*/ 2147483646 h 729"/>
                <a:gd name="T40" fmla="*/ 2147483646 w 458"/>
                <a:gd name="T41" fmla="*/ 2147483646 h 729"/>
                <a:gd name="T42" fmla="*/ 2147483646 w 458"/>
                <a:gd name="T43" fmla="*/ 2147483646 h 729"/>
                <a:gd name="T44" fmla="*/ 2147483646 w 458"/>
                <a:gd name="T45" fmla="*/ 2147483646 h 729"/>
                <a:gd name="T46" fmla="*/ 2147483646 w 458"/>
                <a:gd name="T47" fmla="*/ 2147483646 h 729"/>
                <a:gd name="T48" fmla="*/ 2147483646 w 458"/>
                <a:gd name="T49" fmla="*/ 2147483646 h 729"/>
                <a:gd name="T50" fmla="*/ 2147483646 w 458"/>
                <a:gd name="T51" fmla="*/ 2147483646 h 729"/>
                <a:gd name="T52" fmla="*/ 2147483646 w 458"/>
                <a:gd name="T53" fmla="*/ 2147483646 h 729"/>
                <a:gd name="T54" fmla="*/ 2147483646 w 458"/>
                <a:gd name="T55" fmla="*/ 2147483646 h 729"/>
                <a:gd name="T56" fmla="*/ 2147483646 w 458"/>
                <a:gd name="T57" fmla="*/ 2147483646 h 729"/>
                <a:gd name="T58" fmla="*/ 2147483646 w 458"/>
                <a:gd name="T59" fmla="*/ 2147483646 h 729"/>
                <a:gd name="T60" fmla="*/ 2147483646 w 458"/>
                <a:gd name="T61" fmla="*/ 2147483646 h 729"/>
                <a:gd name="T62" fmla="*/ 2147483646 w 458"/>
                <a:gd name="T63" fmla="*/ 2147483646 h 729"/>
                <a:gd name="T64" fmla="*/ 2147483646 w 458"/>
                <a:gd name="T65" fmla="*/ 2147483646 h 729"/>
                <a:gd name="T66" fmla="*/ 2147483646 w 458"/>
                <a:gd name="T67" fmla="*/ 2147483646 h 729"/>
                <a:gd name="T68" fmla="*/ 2147483646 w 458"/>
                <a:gd name="T69" fmla="*/ 2147483646 h 729"/>
                <a:gd name="T70" fmla="*/ 2147483646 w 458"/>
                <a:gd name="T71" fmla="*/ 2147483646 h 729"/>
                <a:gd name="T72" fmla="*/ 2147483646 w 458"/>
                <a:gd name="T73" fmla="*/ 2147483646 h 729"/>
                <a:gd name="T74" fmla="*/ 2147483646 w 458"/>
                <a:gd name="T75" fmla="*/ 2147483646 h 729"/>
                <a:gd name="T76" fmla="*/ 2147483646 w 458"/>
                <a:gd name="T77" fmla="*/ 2147483646 h 729"/>
                <a:gd name="T78" fmla="*/ 2147483646 w 458"/>
                <a:gd name="T79" fmla="*/ 2147483646 h 729"/>
                <a:gd name="T80" fmla="*/ 2147483646 w 458"/>
                <a:gd name="T81" fmla="*/ 2147483646 h 729"/>
                <a:gd name="T82" fmla="*/ 2147483646 w 458"/>
                <a:gd name="T83" fmla="*/ 2147483646 h 729"/>
                <a:gd name="T84" fmla="*/ 2147483646 w 458"/>
                <a:gd name="T85" fmla="*/ 2147483646 h 729"/>
                <a:gd name="T86" fmla="*/ 2147483646 w 458"/>
                <a:gd name="T87" fmla="*/ 2147483646 h 729"/>
                <a:gd name="T88" fmla="*/ 2147483646 w 458"/>
                <a:gd name="T89" fmla="*/ 2147483646 h 729"/>
                <a:gd name="T90" fmla="*/ 2147483646 w 458"/>
                <a:gd name="T91" fmla="*/ 2147483646 h 729"/>
                <a:gd name="T92" fmla="*/ 2147483646 w 458"/>
                <a:gd name="T93" fmla="*/ 2147483646 h 729"/>
                <a:gd name="T94" fmla="*/ 2147483646 w 458"/>
                <a:gd name="T95" fmla="*/ 2147483646 h 729"/>
                <a:gd name="T96" fmla="*/ 2147483646 w 458"/>
                <a:gd name="T97" fmla="*/ 2147483646 h 729"/>
                <a:gd name="T98" fmla="*/ 2147483646 w 458"/>
                <a:gd name="T99" fmla="*/ 2147483646 h 729"/>
                <a:gd name="T100" fmla="*/ 2147483646 w 458"/>
                <a:gd name="T101" fmla="*/ 2147483646 h 729"/>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0" t="0" r="r" b="b"/>
              <a:pathLst>
                <a:path w="458" h="729">
                  <a:moveTo>
                    <a:pt x="235" y="729"/>
                  </a:moveTo>
                  <a:cubicBezTo>
                    <a:pt x="224" y="729"/>
                    <a:pt x="212" y="726"/>
                    <a:pt x="199" y="719"/>
                  </a:cubicBezTo>
                  <a:cubicBezTo>
                    <a:pt x="167" y="705"/>
                    <a:pt x="149" y="691"/>
                    <a:pt x="145" y="676"/>
                  </a:cubicBezTo>
                  <a:cubicBezTo>
                    <a:pt x="143" y="669"/>
                    <a:pt x="145" y="664"/>
                    <a:pt x="146" y="662"/>
                  </a:cubicBezTo>
                  <a:cubicBezTo>
                    <a:pt x="147" y="660"/>
                    <a:pt x="154" y="645"/>
                    <a:pt x="168" y="614"/>
                  </a:cubicBezTo>
                  <a:cubicBezTo>
                    <a:pt x="181" y="584"/>
                    <a:pt x="197" y="577"/>
                    <a:pt x="203" y="575"/>
                  </a:cubicBezTo>
                  <a:cubicBezTo>
                    <a:pt x="209" y="559"/>
                    <a:pt x="249" y="457"/>
                    <a:pt x="264" y="416"/>
                  </a:cubicBezTo>
                  <a:cubicBezTo>
                    <a:pt x="246" y="418"/>
                    <a:pt x="229" y="415"/>
                    <a:pt x="213" y="408"/>
                  </a:cubicBezTo>
                  <a:cubicBezTo>
                    <a:pt x="198" y="401"/>
                    <a:pt x="188" y="395"/>
                    <a:pt x="178" y="383"/>
                  </a:cubicBezTo>
                  <a:cubicBezTo>
                    <a:pt x="160" y="415"/>
                    <a:pt x="148" y="439"/>
                    <a:pt x="143" y="449"/>
                  </a:cubicBezTo>
                  <a:cubicBezTo>
                    <a:pt x="155" y="464"/>
                    <a:pt x="145" y="498"/>
                    <a:pt x="139" y="513"/>
                  </a:cubicBezTo>
                  <a:cubicBezTo>
                    <a:pt x="132" y="534"/>
                    <a:pt x="121" y="556"/>
                    <a:pt x="119" y="559"/>
                  </a:cubicBezTo>
                  <a:cubicBezTo>
                    <a:pt x="118" y="561"/>
                    <a:pt x="113" y="571"/>
                    <a:pt x="94" y="571"/>
                  </a:cubicBezTo>
                  <a:cubicBezTo>
                    <a:pt x="81" y="571"/>
                    <a:pt x="63" y="566"/>
                    <a:pt x="42" y="557"/>
                  </a:cubicBezTo>
                  <a:cubicBezTo>
                    <a:pt x="21" y="547"/>
                    <a:pt x="8" y="536"/>
                    <a:pt x="4" y="524"/>
                  </a:cubicBezTo>
                  <a:cubicBezTo>
                    <a:pt x="0" y="514"/>
                    <a:pt x="4" y="507"/>
                    <a:pt x="4" y="506"/>
                  </a:cubicBezTo>
                  <a:cubicBezTo>
                    <a:pt x="4" y="505"/>
                    <a:pt x="14" y="486"/>
                    <a:pt x="29" y="464"/>
                  </a:cubicBezTo>
                  <a:cubicBezTo>
                    <a:pt x="53" y="428"/>
                    <a:pt x="80" y="422"/>
                    <a:pt x="88" y="422"/>
                  </a:cubicBezTo>
                  <a:cubicBezTo>
                    <a:pt x="102" y="401"/>
                    <a:pt x="118" y="381"/>
                    <a:pt x="131" y="364"/>
                  </a:cubicBezTo>
                  <a:cubicBezTo>
                    <a:pt x="142" y="350"/>
                    <a:pt x="151" y="338"/>
                    <a:pt x="156" y="330"/>
                  </a:cubicBezTo>
                  <a:cubicBezTo>
                    <a:pt x="155" y="314"/>
                    <a:pt x="157" y="297"/>
                    <a:pt x="163" y="283"/>
                  </a:cubicBezTo>
                  <a:cubicBezTo>
                    <a:pt x="163" y="282"/>
                    <a:pt x="163" y="281"/>
                    <a:pt x="164" y="279"/>
                  </a:cubicBezTo>
                  <a:cubicBezTo>
                    <a:pt x="164" y="279"/>
                    <a:pt x="164" y="278"/>
                    <a:pt x="164" y="278"/>
                  </a:cubicBezTo>
                  <a:cubicBezTo>
                    <a:pt x="167" y="272"/>
                    <a:pt x="174" y="259"/>
                    <a:pt x="186" y="245"/>
                  </a:cubicBezTo>
                  <a:cubicBezTo>
                    <a:pt x="172" y="232"/>
                    <a:pt x="154" y="211"/>
                    <a:pt x="143" y="179"/>
                  </a:cubicBezTo>
                  <a:cubicBezTo>
                    <a:pt x="127" y="134"/>
                    <a:pt x="151" y="93"/>
                    <a:pt x="162" y="78"/>
                  </a:cubicBezTo>
                  <a:cubicBezTo>
                    <a:pt x="154" y="64"/>
                    <a:pt x="153" y="46"/>
                    <a:pt x="160" y="31"/>
                  </a:cubicBezTo>
                  <a:cubicBezTo>
                    <a:pt x="168" y="12"/>
                    <a:pt x="187" y="0"/>
                    <a:pt x="207" y="0"/>
                  </a:cubicBezTo>
                  <a:cubicBezTo>
                    <a:pt x="215" y="0"/>
                    <a:pt x="222" y="2"/>
                    <a:pt x="229" y="5"/>
                  </a:cubicBezTo>
                  <a:cubicBezTo>
                    <a:pt x="255" y="17"/>
                    <a:pt x="267" y="48"/>
                    <a:pt x="255" y="74"/>
                  </a:cubicBezTo>
                  <a:cubicBezTo>
                    <a:pt x="247" y="93"/>
                    <a:pt x="228" y="105"/>
                    <a:pt x="207" y="105"/>
                  </a:cubicBezTo>
                  <a:cubicBezTo>
                    <a:pt x="205" y="105"/>
                    <a:pt x="202" y="105"/>
                    <a:pt x="200" y="104"/>
                  </a:cubicBezTo>
                  <a:cubicBezTo>
                    <a:pt x="195" y="112"/>
                    <a:pt x="178" y="138"/>
                    <a:pt x="187" y="163"/>
                  </a:cubicBezTo>
                  <a:cubicBezTo>
                    <a:pt x="198" y="193"/>
                    <a:pt x="218" y="210"/>
                    <a:pt x="224" y="214"/>
                  </a:cubicBezTo>
                  <a:cubicBezTo>
                    <a:pt x="237" y="207"/>
                    <a:pt x="248" y="203"/>
                    <a:pt x="256" y="201"/>
                  </a:cubicBezTo>
                  <a:cubicBezTo>
                    <a:pt x="258" y="197"/>
                    <a:pt x="263" y="189"/>
                    <a:pt x="265" y="184"/>
                  </a:cubicBezTo>
                  <a:cubicBezTo>
                    <a:pt x="275" y="167"/>
                    <a:pt x="290" y="158"/>
                    <a:pt x="306" y="158"/>
                  </a:cubicBezTo>
                  <a:cubicBezTo>
                    <a:pt x="312" y="158"/>
                    <a:pt x="319" y="159"/>
                    <a:pt x="325" y="162"/>
                  </a:cubicBezTo>
                  <a:cubicBezTo>
                    <a:pt x="347" y="172"/>
                    <a:pt x="356" y="195"/>
                    <a:pt x="347" y="221"/>
                  </a:cubicBezTo>
                  <a:cubicBezTo>
                    <a:pt x="346" y="226"/>
                    <a:pt x="342" y="235"/>
                    <a:pt x="340" y="239"/>
                  </a:cubicBezTo>
                  <a:cubicBezTo>
                    <a:pt x="346" y="250"/>
                    <a:pt x="350" y="261"/>
                    <a:pt x="352" y="273"/>
                  </a:cubicBezTo>
                  <a:cubicBezTo>
                    <a:pt x="365" y="278"/>
                    <a:pt x="377" y="285"/>
                    <a:pt x="388" y="294"/>
                  </a:cubicBezTo>
                  <a:cubicBezTo>
                    <a:pt x="426" y="323"/>
                    <a:pt x="427" y="370"/>
                    <a:pt x="426" y="388"/>
                  </a:cubicBezTo>
                  <a:cubicBezTo>
                    <a:pt x="441" y="396"/>
                    <a:pt x="451" y="410"/>
                    <a:pt x="454" y="427"/>
                  </a:cubicBezTo>
                  <a:cubicBezTo>
                    <a:pt x="458" y="456"/>
                    <a:pt x="438" y="482"/>
                    <a:pt x="409" y="486"/>
                  </a:cubicBezTo>
                  <a:cubicBezTo>
                    <a:pt x="407" y="487"/>
                    <a:pt x="404" y="487"/>
                    <a:pt x="402" y="487"/>
                  </a:cubicBezTo>
                  <a:cubicBezTo>
                    <a:pt x="376" y="487"/>
                    <a:pt x="354" y="468"/>
                    <a:pt x="350" y="442"/>
                  </a:cubicBezTo>
                  <a:cubicBezTo>
                    <a:pt x="347" y="419"/>
                    <a:pt x="359" y="397"/>
                    <a:pt x="380" y="387"/>
                  </a:cubicBezTo>
                  <a:cubicBezTo>
                    <a:pt x="381" y="378"/>
                    <a:pt x="380" y="347"/>
                    <a:pt x="359" y="331"/>
                  </a:cubicBezTo>
                  <a:cubicBezTo>
                    <a:pt x="357" y="329"/>
                    <a:pt x="355" y="328"/>
                    <a:pt x="353" y="326"/>
                  </a:cubicBezTo>
                  <a:cubicBezTo>
                    <a:pt x="351" y="339"/>
                    <a:pt x="347" y="349"/>
                    <a:pt x="344" y="355"/>
                  </a:cubicBezTo>
                  <a:cubicBezTo>
                    <a:pt x="344" y="355"/>
                    <a:pt x="344" y="355"/>
                    <a:pt x="344" y="355"/>
                  </a:cubicBezTo>
                  <a:cubicBezTo>
                    <a:pt x="343" y="359"/>
                    <a:pt x="343" y="359"/>
                    <a:pt x="343" y="359"/>
                  </a:cubicBezTo>
                  <a:cubicBezTo>
                    <a:pt x="337" y="372"/>
                    <a:pt x="329" y="383"/>
                    <a:pt x="319" y="392"/>
                  </a:cubicBezTo>
                  <a:cubicBezTo>
                    <a:pt x="316" y="407"/>
                    <a:pt x="296" y="530"/>
                    <a:pt x="271" y="603"/>
                  </a:cubicBezTo>
                  <a:cubicBezTo>
                    <a:pt x="277" y="610"/>
                    <a:pt x="287" y="630"/>
                    <a:pt x="277" y="669"/>
                  </a:cubicBezTo>
                  <a:cubicBezTo>
                    <a:pt x="270" y="693"/>
                    <a:pt x="262" y="714"/>
                    <a:pt x="262" y="715"/>
                  </a:cubicBezTo>
                  <a:cubicBezTo>
                    <a:pt x="261" y="715"/>
                    <a:pt x="256" y="729"/>
                    <a:pt x="235" y="729"/>
                  </a:cubicBezTo>
                  <a:close/>
                  <a:moveTo>
                    <a:pt x="277" y="405"/>
                  </a:moveTo>
                  <a:cubicBezTo>
                    <a:pt x="274" y="412"/>
                    <a:pt x="274" y="412"/>
                    <a:pt x="274" y="412"/>
                  </a:cubicBezTo>
                  <a:cubicBezTo>
                    <a:pt x="261" y="450"/>
                    <a:pt x="211" y="579"/>
                    <a:pt x="210" y="580"/>
                  </a:cubicBezTo>
                  <a:cubicBezTo>
                    <a:pt x="209" y="582"/>
                    <a:pt x="209" y="582"/>
                    <a:pt x="209" y="582"/>
                  </a:cubicBezTo>
                  <a:cubicBezTo>
                    <a:pt x="207" y="583"/>
                    <a:pt x="207" y="583"/>
                    <a:pt x="207" y="583"/>
                  </a:cubicBezTo>
                  <a:cubicBezTo>
                    <a:pt x="207" y="583"/>
                    <a:pt x="190" y="585"/>
                    <a:pt x="176" y="618"/>
                  </a:cubicBezTo>
                  <a:cubicBezTo>
                    <a:pt x="161" y="650"/>
                    <a:pt x="154" y="666"/>
                    <a:pt x="154" y="666"/>
                  </a:cubicBezTo>
                  <a:cubicBezTo>
                    <a:pt x="153" y="667"/>
                    <a:pt x="153" y="667"/>
                    <a:pt x="153" y="667"/>
                  </a:cubicBezTo>
                  <a:cubicBezTo>
                    <a:pt x="154" y="667"/>
                    <a:pt x="152" y="669"/>
                    <a:pt x="154" y="674"/>
                  </a:cubicBezTo>
                  <a:cubicBezTo>
                    <a:pt x="156" y="681"/>
                    <a:pt x="165" y="695"/>
                    <a:pt x="202" y="711"/>
                  </a:cubicBezTo>
                  <a:cubicBezTo>
                    <a:pt x="215" y="717"/>
                    <a:pt x="226" y="720"/>
                    <a:pt x="235" y="720"/>
                  </a:cubicBezTo>
                  <a:cubicBezTo>
                    <a:pt x="250" y="720"/>
                    <a:pt x="253" y="712"/>
                    <a:pt x="254" y="711"/>
                  </a:cubicBezTo>
                  <a:cubicBezTo>
                    <a:pt x="254" y="711"/>
                    <a:pt x="262" y="691"/>
                    <a:pt x="269" y="666"/>
                  </a:cubicBezTo>
                  <a:cubicBezTo>
                    <a:pt x="279" y="628"/>
                    <a:pt x="267" y="611"/>
                    <a:pt x="263" y="606"/>
                  </a:cubicBezTo>
                  <a:cubicBezTo>
                    <a:pt x="261" y="604"/>
                    <a:pt x="261" y="604"/>
                    <a:pt x="261" y="604"/>
                  </a:cubicBezTo>
                  <a:cubicBezTo>
                    <a:pt x="262" y="602"/>
                    <a:pt x="262" y="602"/>
                    <a:pt x="262" y="602"/>
                  </a:cubicBezTo>
                  <a:cubicBezTo>
                    <a:pt x="289" y="526"/>
                    <a:pt x="310" y="390"/>
                    <a:pt x="311" y="389"/>
                  </a:cubicBezTo>
                  <a:cubicBezTo>
                    <a:pt x="311" y="387"/>
                    <a:pt x="311" y="387"/>
                    <a:pt x="311" y="387"/>
                  </a:cubicBezTo>
                  <a:cubicBezTo>
                    <a:pt x="312" y="386"/>
                    <a:pt x="312" y="386"/>
                    <a:pt x="312" y="386"/>
                  </a:cubicBezTo>
                  <a:cubicBezTo>
                    <a:pt x="321" y="379"/>
                    <a:pt x="328" y="370"/>
                    <a:pt x="333" y="360"/>
                  </a:cubicBezTo>
                  <a:cubicBezTo>
                    <a:pt x="335" y="356"/>
                    <a:pt x="335" y="356"/>
                    <a:pt x="335" y="356"/>
                  </a:cubicBezTo>
                  <a:cubicBezTo>
                    <a:pt x="337" y="351"/>
                    <a:pt x="343" y="337"/>
                    <a:pt x="345" y="318"/>
                  </a:cubicBezTo>
                  <a:cubicBezTo>
                    <a:pt x="346" y="312"/>
                    <a:pt x="346" y="312"/>
                    <a:pt x="346" y="312"/>
                  </a:cubicBezTo>
                  <a:cubicBezTo>
                    <a:pt x="352" y="315"/>
                    <a:pt x="352" y="315"/>
                    <a:pt x="352" y="315"/>
                  </a:cubicBezTo>
                  <a:cubicBezTo>
                    <a:pt x="356" y="318"/>
                    <a:pt x="361" y="321"/>
                    <a:pt x="364" y="324"/>
                  </a:cubicBezTo>
                  <a:cubicBezTo>
                    <a:pt x="393" y="346"/>
                    <a:pt x="389" y="389"/>
                    <a:pt x="389" y="390"/>
                  </a:cubicBezTo>
                  <a:cubicBezTo>
                    <a:pt x="388" y="393"/>
                    <a:pt x="388" y="393"/>
                    <a:pt x="388" y="393"/>
                  </a:cubicBezTo>
                  <a:cubicBezTo>
                    <a:pt x="386" y="394"/>
                    <a:pt x="386" y="394"/>
                    <a:pt x="386" y="394"/>
                  </a:cubicBezTo>
                  <a:cubicBezTo>
                    <a:pt x="367" y="401"/>
                    <a:pt x="356" y="421"/>
                    <a:pt x="359" y="441"/>
                  </a:cubicBezTo>
                  <a:cubicBezTo>
                    <a:pt x="362" y="462"/>
                    <a:pt x="380" y="478"/>
                    <a:pt x="402" y="478"/>
                  </a:cubicBezTo>
                  <a:cubicBezTo>
                    <a:pt x="404" y="478"/>
                    <a:pt x="406" y="478"/>
                    <a:pt x="408" y="478"/>
                  </a:cubicBezTo>
                  <a:cubicBezTo>
                    <a:pt x="432" y="474"/>
                    <a:pt x="448" y="452"/>
                    <a:pt x="445" y="428"/>
                  </a:cubicBezTo>
                  <a:cubicBezTo>
                    <a:pt x="443" y="414"/>
                    <a:pt x="434" y="401"/>
                    <a:pt x="420" y="395"/>
                  </a:cubicBezTo>
                  <a:cubicBezTo>
                    <a:pt x="417" y="394"/>
                    <a:pt x="417" y="394"/>
                    <a:pt x="417" y="394"/>
                  </a:cubicBezTo>
                  <a:cubicBezTo>
                    <a:pt x="418" y="391"/>
                    <a:pt x="418" y="391"/>
                    <a:pt x="418" y="391"/>
                  </a:cubicBezTo>
                  <a:cubicBezTo>
                    <a:pt x="419" y="377"/>
                    <a:pt x="419" y="329"/>
                    <a:pt x="383" y="300"/>
                  </a:cubicBezTo>
                  <a:cubicBezTo>
                    <a:pt x="371" y="292"/>
                    <a:pt x="359" y="285"/>
                    <a:pt x="347" y="280"/>
                  </a:cubicBezTo>
                  <a:cubicBezTo>
                    <a:pt x="345" y="279"/>
                    <a:pt x="345" y="279"/>
                    <a:pt x="345" y="279"/>
                  </a:cubicBezTo>
                  <a:cubicBezTo>
                    <a:pt x="344" y="277"/>
                    <a:pt x="344" y="277"/>
                    <a:pt x="344" y="277"/>
                  </a:cubicBezTo>
                  <a:cubicBezTo>
                    <a:pt x="341" y="261"/>
                    <a:pt x="336" y="249"/>
                    <a:pt x="332" y="241"/>
                  </a:cubicBezTo>
                  <a:cubicBezTo>
                    <a:pt x="331" y="240"/>
                    <a:pt x="331" y="240"/>
                    <a:pt x="331" y="240"/>
                  </a:cubicBezTo>
                  <a:cubicBezTo>
                    <a:pt x="332" y="238"/>
                    <a:pt x="332" y="238"/>
                    <a:pt x="332" y="238"/>
                  </a:cubicBezTo>
                  <a:cubicBezTo>
                    <a:pt x="333" y="234"/>
                    <a:pt x="337" y="224"/>
                    <a:pt x="339" y="218"/>
                  </a:cubicBezTo>
                  <a:cubicBezTo>
                    <a:pt x="347" y="197"/>
                    <a:pt x="340" y="178"/>
                    <a:pt x="321" y="170"/>
                  </a:cubicBezTo>
                  <a:cubicBezTo>
                    <a:pt x="316" y="167"/>
                    <a:pt x="311" y="166"/>
                    <a:pt x="306" y="166"/>
                  </a:cubicBezTo>
                  <a:cubicBezTo>
                    <a:pt x="293" y="166"/>
                    <a:pt x="281" y="174"/>
                    <a:pt x="273" y="188"/>
                  </a:cubicBezTo>
                  <a:cubicBezTo>
                    <a:pt x="270" y="194"/>
                    <a:pt x="264" y="204"/>
                    <a:pt x="263" y="207"/>
                  </a:cubicBezTo>
                  <a:cubicBezTo>
                    <a:pt x="262" y="208"/>
                    <a:pt x="262" y="208"/>
                    <a:pt x="262" y="208"/>
                  </a:cubicBezTo>
                  <a:cubicBezTo>
                    <a:pt x="260" y="209"/>
                    <a:pt x="260" y="209"/>
                    <a:pt x="260" y="209"/>
                  </a:cubicBezTo>
                  <a:cubicBezTo>
                    <a:pt x="252" y="211"/>
                    <a:pt x="240" y="215"/>
                    <a:pt x="226" y="223"/>
                  </a:cubicBezTo>
                  <a:cubicBezTo>
                    <a:pt x="223" y="224"/>
                    <a:pt x="223" y="224"/>
                    <a:pt x="223" y="224"/>
                  </a:cubicBezTo>
                  <a:cubicBezTo>
                    <a:pt x="221" y="223"/>
                    <a:pt x="221" y="223"/>
                    <a:pt x="221" y="223"/>
                  </a:cubicBezTo>
                  <a:cubicBezTo>
                    <a:pt x="220" y="222"/>
                    <a:pt x="193" y="205"/>
                    <a:pt x="179" y="166"/>
                  </a:cubicBezTo>
                  <a:cubicBezTo>
                    <a:pt x="167" y="132"/>
                    <a:pt x="193" y="98"/>
                    <a:pt x="195" y="97"/>
                  </a:cubicBezTo>
                  <a:cubicBezTo>
                    <a:pt x="196" y="95"/>
                    <a:pt x="196" y="95"/>
                    <a:pt x="196" y="95"/>
                  </a:cubicBezTo>
                  <a:cubicBezTo>
                    <a:pt x="199" y="95"/>
                    <a:pt x="199" y="95"/>
                    <a:pt x="199" y="95"/>
                  </a:cubicBezTo>
                  <a:cubicBezTo>
                    <a:pt x="202" y="96"/>
                    <a:pt x="204" y="96"/>
                    <a:pt x="207" y="96"/>
                  </a:cubicBezTo>
                  <a:cubicBezTo>
                    <a:pt x="224" y="96"/>
                    <a:pt x="240" y="86"/>
                    <a:pt x="247" y="71"/>
                  </a:cubicBezTo>
                  <a:cubicBezTo>
                    <a:pt x="257" y="49"/>
                    <a:pt x="247" y="23"/>
                    <a:pt x="225" y="13"/>
                  </a:cubicBezTo>
                  <a:cubicBezTo>
                    <a:pt x="220" y="10"/>
                    <a:pt x="214" y="9"/>
                    <a:pt x="207" y="9"/>
                  </a:cubicBezTo>
                  <a:cubicBezTo>
                    <a:pt x="190" y="9"/>
                    <a:pt x="175" y="19"/>
                    <a:pt x="168" y="35"/>
                  </a:cubicBezTo>
                  <a:cubicBezTo>
                    <a:pt x="161" y="48"/>
                    <a:pt x="163" y="64"/>
                    <a:pt x="171" y="76"/>
                  </a:cubicBezTo>
                  <a:cubicBezTo>
                    <a:pt x="172" y="79"/>
                    <a:pt x="172" y="79"/>
                    <a:pt x="172" y="79"/>
                  </a:cubicBezTo>
                  <a:cubicBezTo>
                    <a:pt x="170" y="81"/>
                    <a:pt x="170" y="81"/>
                    <a:pt x="170" y="81"/>
                  </a:cubicBezTo>
                  <a:cubicBezTo>
                    <a:pt x="162" y="92"/>
                    <a:pt x="135" y="132"/>
                    <a:pt x="151" y="176"/>
                  </a:cubicBezTo>
                  <a:cubicBezTo>
                    <a:pt x="163" y="209"/>
                    <a:pt x="182" y="229"/>
                    <a:pt x="195" y="241"/>
                  </a:cubicBezTo>
                  <a:cubicBezTo>
                    <a:pt x="199" y="244"/>
                    <a:pt x="199" y="244"/>
                    <a:pt x="199" y="244"/>
                  </a:cubicBezTo>
                  <a:cubicBezTo>
                    <a:pt x="196" y="247"/>
                    <a:pt x="196" y="247"/>
                    <a:pt x="196" y="247"/>
                  </a:cubicBezTo>
                  <a:cubicBezTo>
                    <a:pt x="182" y="262"/>
                    <a:pt x="175" y="276"/>
                    <a:pt x="172" y="282"/>
                  </a:cubicBezTo>
                  <a:cubicBezTo>
                    <a:pt x="172" y="282"/>
                    <a:pt x="172" y="282"/>
                    <a:pt x="172" y="282"/>
                  </a:cubicBezTo>
                  <a:cubicBezTo>
                    <a:pt x="171" y="284"/>
                    <a:pt x="171" y="285"/>
                    <a:pt x="171" y="285"/>
                  </a:cubicBezTo>
                  <a:cubicBezTo>
                    <a:pt x="165" y="300"/>
                    <a:pt x="163" y="315"/>
                    <a:pt x="165" y="330"/>
                  </a:cubicBezTo>
                  <a:cubicBezTo>
                    <a:pt x="165" y="332"/>
                    <a:pt x="165" y="332"/>
                    <a:pt x="165" y="332"/>
                  </a:cubicBezTo>
                  <a:cubicBezTo>
                    <a:pt x="164" y="333"/>
                    <a:pt x="164" y="333"/>
                    <a:pt x="164" y="333"/>
                  </a:cubicBezTo>
                  <a:cubicBezTo>
                    <a:pt x="159" y="341"/>
                    <a:pt x="150" y="354"/>
                    <a:pt x="138" y="369"/>
                  </a:cubicBezTo>
                  <a:cubicBezTo>
                    <a:pt x="125" y="386"/>
                    <a:pt x="108" y="408"/>
                    <a:pt x="94" y="428"/>
                  </a:cubicBezTo>
                  <a:cubicBezTo>
                    <a:pt x="92" y="430"/>
                    <a:pt x="92" y="430"/>
                    <a:pt x="92" y="430"/>
                  </a:cubicBezTo>
                  <a:cubicBezTo>
                    <a:pt x="90" y="430"/>
                    <a:pt x="90" y="430"/>
                    <a:pt x="90" y="430"/>
                  </a:cubicBezTo>
                  <a:cubicBezTo>
                    <a:pt x="89" y="430"/>
                    <a:pt x="62" y="431"/>
                    <a:pt x="36" y="469"/>
                  </a:cubicBezTo>
                  <a:cubicBezTo>
                    <a:pt x="22" y="490"/>
                    <a:pt x="12" y="510"/>
                    <a:pt x="12" y="510"/>
                  </a:cubicBezTo>
                  <a:cubicBezTo>
                    <a:pt x="12" y="510"/>
                    <a:pt x="10" y="515"/>
                    <a:pt x="12" y="521"/>
                  </a:cubicBezTo>
                  <a:cubicBezTo>
                    <a:pt x="15" y="528"/>
                    <a:pt x="22" y="538"/>
                    <a:pt x="45" y="549"/>
                  </a:cubicBezTo>
                  <a:cubicBezTo>
                    <a:pt x="66" y="558"/>
                    <a:pt x="82" y="563"/>
                    <a:pt x="94" y="563"/>
                  </a:cubicBezTo>
                  <a:cubicBezTo>
                    <a:pt x="109" y="563"/>
                    <a:pt x="111" y="556"/>
                    <a:pt x="111" y="556"/>
                  </a:cubicBezTo>
                  <a:cubicBezTo>
                    <a:pt x="112" y="555"/>
                    <a:pt x="112" y="555"/>
                    <a:pt x="112" y="555"/>
                  </a:cubicBezTo>
                  <a:cubicBezTo>
                    <a:pt x="112" y="555"/>
                    <a:pt x="123" y="532"/>
                    <a:pt x="131" y="510"/>
                  </a:cubicBezTo>
                  <a:cubicBezTo>
                    <a:pt x="141" y="482"/>
                    <a:pt x="143" y="460"/>
                    <a:pt x="135" y="453"/>
                  </a:cubicBezTo>
                  <a:cubicBezTo>
                    <a:pt x="133" y="451"/>
                    <a:pt x="133" y="451"/>
                    <a:pt x="133" y="451"/>
                  </a:cubicBezTo>
                  <a:cubicBezTo>
                    <a:pt x="134" y="448"/>
                    <a:pt x="134" y="448"/>
                    <a:pt x="134" y="448"/>
                  </a:cubicBezTo>
                  <a:cubicBezTo>
                    <a:pt x="138" y="440"/>
                    <a:pt x="152" y="411"/>
                    <a:pt x="174" y="373"/>
                  </a:cubicBezTo>
                  <a:cubicBezTo>
                    <a:pt x="178" y="368"/>
                    <a:pt x="178" y="368"/>
                    <a:pt x="178" y="368"/>
                  </a:cubicBezTo>
                  <a:cubicBezTo>
                    <a:pt x="182" y="373"/>
                    <a:pt x="182" y="373"/>
                    <a:pt x="182" y="373"/>
                  </a:cubicBezTo>
                  <a:cubicBezTo>
                    <a:pt x="191" y="387"/>
                    <a:pt x="201" y="393"/>
                    <a:pt x="217" y="400"/>
                  </a:cubicBezTo>
                  <a:cubicBezTo>
                    <a:pt x="233" y="408"/>
                    <a:pt x="252" y="410"/>
                    <a:pt x="270" y="407"/>
                  </a:cubicBezTo>
                  <a:lnTo>
                    <a:pt x="277" y="405"/>
                  </a:ln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en-US"/>
            </a:p>
          </p:txBody>
        </p:sp>
      </p:grpSp>
      <p:cxnSp>
        <p:nvCxnSpPr>
          <p:cNvPr id="65" name="Straight Connector 64"/>
          <p:cNvCxnSpPr/>
          <p:nvPr userDrawn="1"/>
        </p:nvCxnSpPr>
        <p:spPr bwMode="black">
          <a:xfrm flipV="1">
            <a:off x="8815388" y="5311775"/>
            <a:ext cx="2130425" cy="3636963"/>
          </a:xfrm>
          <a:prstGeom prst="line">
            <a:avLst/>
          </a:prstGeom>
          <a:ln w="6350">
            <a:solidFill>
              <a:schemeClr val="bg1"/>
            </a:solidFill>
            <a:prstDash val="dash"/>
          </a:ln>
        </p:spPr>
        <p:style>
          <a:lnRef idx="1">
            <a:schemeClr val="accent1"/>
          </a:lnRef>
          <a:fillRef idx="0">
            <a:schemeClr val="accent1"/>
          </a:fillRef>
          <a:effectRef idx="0">
            <a:schemeClr val="accent1"/>
          </a:effectRef>
          <a:fontRef idx="minor">
            <a:schemeClr val="tx1"/>
          </a:fontRef>
        </p:style>
      </p:cxnSp>
      <p:grpSp>
        <p:nvGrpSpPr>
          <p:cNvPr id="66" name="Group 65"/>
          <p:cNvGrpSpPr>
            <a:grpSpLocks/>
          </p:cNvGrpSpPr>
          <p:nvPr userDrawn="1"/>
        </p:nvGrpSpPr>
        <p:grpSpPr bwMode="auto">
          <a:xfrm>
            <a:off x="382588" y="1566863"/>
            <a:ext cx="6804025" cy="1936750"/>
            <a:chOff x="383249" y="1567586"/>
            <a:chExt cx="6803935" cy="1936642"/>
          </a:xfrm>
        </p:grpSpPr>
        <p:cxnSp>
          <p:nvCxnSpPr>
            <p:cNvPr id="67" name="Straight Connector 66"/>
            <p:cNvCxnSpPr/>
            <p:nvPr userDrawn="1"/>
          </p:nvCxnSpPr>
          <p:spPr bwMode="black">
            <a:xfrm>
              <a:off x="383249" y="1567586"/>
              <a:ext cx="6802347" cy="0"/>
            </a:xfrm>
            <a:prstGeom prst="line">
              <a:avLst/>
            </a:prstGeom>
            <a:ln w="4762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userDrawn="1"/>
          </p:nvCxnSpPr>
          <p:spPr bwMode="black">
            <a:xfrm>
              <a:off x="384836" y="3504228"/>
              <a:ext cx="6802348" cy="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grpSp>
      <p:grpSp>
        <p:nvGrpSpPr>
          <p:cNvPr id="69" name="Group 68"/>
          <p:cNvGrpSpPr>
            <a:grpSpLocks noChangeAspect="1"/>
          </p:cNvGrpSpPr>
          <p:nvPr userDrawn="1"/>
        </p:nvGrpSpPr>
        <p:grpSpPr bwMode="black">
          <a:xfrm>
            <a:off x="391276" y="3809824"/>
            <a:ext cx="2096458" cy="457200"/>
            <a:chOff x="187326" y="5085556"/>
            <a:chExt cx="8393112" cy="1830388"/>
          </a:xfrm>
          <a:solidFill>
            <a:schemeClr val="bg1"/>
          </a:solidFill>
        </p:grpSpPr>
        <p:sp>
          <p:nvSpPr>
            <p:cNvPr id="70" name="Freeform 7"/>
            <p:cNvSpPr>
              <a:spLocks/>
            </p:cNvSpPr>
            <p:nvPr/>
          </p:nvSpPr>
          <p:spPr bwMode="black">
            <a:xfrm>
              <a:off x="3603626" y="5388769"/>
              <a:ext cx="585787" cy="892175"/>
            </a:xfrm>
            <a:custGeom>
              <a:avLst/>
              <a:gdLst>
                <a:gd name="T0" fmla="*/ 0 w 156"/>
                <a:gd name="T1" fmla="*/ 218 h 238"/>
                <a:gd name="T2" fmla="*/ 20 w 156"/>
                <a:gd name="T3" fmla="*/ 238 h 238"/>
                <a:gd name="T4" fmla="*/ 156 w 156"/>
                <a:gd name="T5" fmla="*/ 238 h 238"/>
                <a:gd name="T6" fmla="*/ 126 w 156"/>
                <a:gd name="T7" fmla="*/ 189 h 238"/>
                <a:gd name="T8" fmla="*/ 47 w 156"/>
                <a:gd name="T9" fmla="*/ 189 h 238"/>
                <a:gd name="T10" fmla="*/ 47 w 156"/>
                <a:gd name="T11" fmla="*/ 0 h 238"/>
                <a:gd name="T12" fmla="*/ 0 w 156"/>
                <a:gd name="T13" fmla="*/ 0 h 238"/>
                <a:gd name="T14" fmla="*/ 0 w 156"/>
                <a:gd name="T15" fmla="*/ 218 h 23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6" h="238">
                  <a:moveTo>
                    <a:pt x="0" y="218"/>
                  </a:moveTo>
                  <a:cubicBezTo>
                    <a:pt x="0" y="227"/>
                    <a:pt x="11" y="238"/>
                    <a:pt x="20" y="238"/>
                  </a:cubicBezTo>
                  <a:cubicBezTo>
                    <a:pt x="156" y="238"/>
                    <a:pt x="156" y="238"/>
                    <a:pt x="156" y="238"/>
                  </a:cubicBezTo>
                  <a:cubicBezTo>
                    <a:pt x="126" y="189"/>
                    <a:pt x="126" y="189"/>
                    <a:pt x="126" y="189"/>
                  </a:cubicBezTo>
                  <a:cubicBezTo>
                    <a:pt x="47" y="189"/>
                    <a:pt x="47" y="189"/>
                    <a:pt x="47" y="189"/>
                  </a:cubicBezTo>
                  <a:cubicBezTo>
                    <a:pt x="47" y="0"/>
                    <a:pt x="47" y="0"/>
                    <a:pt x="47" y="0"/>
                  </a:cubicBezTo>
                  <a:cubicBezTo>
                    <a:pt x="0" y="0"/>
                    <a:pt x="0" y="0"/>
                    <a:pt x="0" y="0"/>
                  </a:cubicBezTo>
                  <a:lnTo>
                    <a:pt x="0" y="218"/>
                  </a:lnTo>
                  <a:close/>
                </a:path>
              </a:pathLst>
            </a:custGeom>
            <a:grpFill/>
            <a:ln>
              <a:noFill/>
            </a:ln>
            <a:extLst/>
          </p:spPr>
          <p:txBody>
            <a:bodyPr/>
            <a:lstStyle/>
            <a:p>
              <a:pPr eaLnBrk="1" fontAlgn="auto" hangingPunct="1">
                <a:spcBef>
                  <a:spcPts val="0"/>
                </a:spcBef>
                <a:spcAft>
                  <a:spcPts val="0"/>
                </a:spcAft>
                <a:defRPr/>
              </a:pPr>
              <a:endParaRPr lang="en-US" dirty="0"/>
            </a:p>
          </p:txBody>
        </p:sp>
        <p:sp>
          <p:nvSpPr>
            <p:cNvPr id="71" name="Freeform 8"/>
            <p:cNvSpPr>
              <a:spLocks noEditPoints="1"/>
            </p:cNvSpPr>
            <p:nvPr/>
          </p:nvSpPr>
          <p:spPr bwMode="black">
            <a:xfrm>
              <a:off x="187326" y="5085556"/>
              <a:ext cx="1541462" cy="1830388"/>
            </a:xfrm>
            <a:custGeom>
              <a:avLst/>
              <a:gdLst>
                <a:gd name="T0" fmla="*/ 411 w 411"/>
                <a:gd name="T1" fmla="*/ 206 h 488"/>
                <a:gd name="T2" fmla="*/ 206 w 411"/>
                <a:gd name="T3" fmla="*/ 0 h 488"/>
                <a:gd name="T4" fmla="*/ 0 w 411"/>
                <a:gd name="T5" fmla="*/ 206 h 488"/>
                <a:gd name="T6" fmla="*/ 206 w 411"/>
                <a:gd name="T7" fmla="*/ 412 h 488"/>
                <a:gd name="T8" fmla="*/ 241 w 411"/>
                <a:gd name="T9" fmla="*/ 408 h 488"/>
                <a:gd name="T10" fmla="*/ 240 w 411"/>
                <a:gd name="T11" fmla="*/ 488 h 488"/>
                <a:gd name="T12" fmla="*/ 298 w 411"/>
                <a:gd name="T13" fmla="*/ 488 h 488"/>
                <a:gd name="T14" fmla="*/ 298 w 411"/>
                <a:gd name="T15" fmla="*/ 389 h 488"/>
                <a:gd name="T16" fmla="*/ 411 w 411"/>
                <a:gd name="T17" fmla="*/ 206 h 488"/>
                <a:gd name="T18" fmla="*/ 298 w 411"/>
                <a:gd name="T19" fmla="*/ 302 h 488"/>
                <a:gd name="T20" fmla="*/ 298 w 411"/>
                <a:gd name="T21" fmla="*/ 236 h 488"/>
                <a:gd name="T22" fmla="*/ 240 w 411"/>
                <a:gd name="T23" fmla="*/ 252 h 488"/>
                <a:gd name="T24" fmla="*/ 241 w 411"/>
                <a:gd name="T25" fmla="*/ 334 h 488"/>
                <a:gd name="T26" fmla="*/ 206 w 411"/>
                <a:gd name="T27" fmla="*/ 339 h 488"/>
                <a:gd name="T28" fmla="*/ 73 w 411"/>
                <a:gd name="T29" fmla="*/ 206 h 488"/>
                <a:gd name="T30" fmla="*/ 206 w 411"/>
                <a:gd name="T31" fmla="*/ 73 h 488"/>
                <a:gd name="T32" fmla="*/ 339 w 411"/>
                <a:gd name="T33" fmla="*/ 206 h 488"/>
                <a:gd name="T34" fmla="*/ 298 w 411"/>
                <a:gd name="T35" fmla="*/ 302 h 4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411" h="488">
                  <a:moveTo>
                    <a:pt x="411" y="206"/>
                  </a:moveTo>
                  <a:cubicBezTo>
                    <a:pt x="411" y="92"/>
                    <a:pt x="319" y="0"/>
                    <a:pt x="206" y="0"/>
                  </a:cubicBezTo>
                  <a:cubicBezTo>
                    <a:pt x="92" y="0"/>
                    <a:pt x="0" y="92"/>
                    <a:pt x="0" y="206"/>
                  </a:cubicBezTo>
                  <a:cubicBezTo>
                    <a:pt x="0" y="319"/>
                    <a:pt x="92" y="412"/>
                    <a:pt x="206" y="412"/>
                  </a:cubicBezTo>
                  <a:cubicBezTo>
                    <a:pt x="218" y="412"/>
                    <a:pt x="229" y="410"/>
                    <a:pt x="241" y="408"/>
                  </a:cubicBezTo>
                  <a:cubicBezTo>
                    <a:pt x="240" y="488"/>
                    <a:pt x="240" y="488"/>
                    <a:pt x="240" y="488"/>
                  </a:cubicBezTo>
                  <a:cubicBezTo>
                    <a:pt x="298" y="488"/>
                    <a:pt x="298" y="488"/>
                    <a:pt x="298" y="488"/>
                  </a:cubicBezTo>
                  <a:cubicBezTo>
                    <a:pt x="298" y="389"/>
                    <a:pt x="298" y="389"/>
                    <a:pt x="298" y="389"/>
                  </a:cubicBezTo>
                  <a:cubicBezTo>
                    <a:pt x="365" y="355"/>
                    <a:pt x="411" y="286"/>
                    <a:pt x="411" y="206"/>
                  </a:cubicBezTo>
                  <a:close/>
                  <a:moveTo>
                    <a:pt x="298" y="302"/>
                  </a:moveTo>
                  <a:cubicBezTo>
                    <a:pt x="298" y="236"/>
                    <a:pt x="298" y="236"/>
                    <a:pt x="298" y="236"/>
                  </a:cubicBezTo>
                  <a:cubicBezTo>
                    <a:pt x="240" y="252"/>
                    <a:pt x="240" y="252"/>
                    <a:pt x="240" y="252"/>
                  </a:cubicBezTo>
                  <a:cubicBezTo>
                    <a:pt x="241" y="334"/>
                    <a:pt x="241" y="334"/>
                    <a:pt x="241" y="334"/>
                  </a:cubicBezTo>
                  <a:cubicBezTo>
                    <a:pt x="229" y="337"/>
                    <a:pt x="218" y="339"/>
                    <a:pt x="206" y="339"/>
                  </a:cubicBezTo>
                  <a:cubicBezTo>
                    <a:pt x="132" y="339"/>
                    <a:pt x="73" y="279"/>
                    <a:pt x="73" y="206"/>
                  </a:cubicBezTo>
                  <a:cubicBezTo>
                    <a:pt x="73" y="132"/>
                    <a:pt x="132" y="73"/>
                    <a:pt x="206" y="73"/>
                  </a:cubicBezTo>
                  <a:cubicBezTo>
                    <a:pt x="279" y="73"/>
                    <a:pt x="339" y="132"/>
                    <a:pt x="339" y="206"/>
                  </a:cubicBezTo>
                  <a:cubicBezTo>
                    <a:pt x="339" y="244"/>
                    <a:pt x="323" y="278"/>
                    <a:pt x="298" y="302"/>
                  </a:cubicBezTo>
                  <a:close/>
                </a:path>
              </a:pathLst>
            </a:custGeom>
            <a:grpFill/>
            <a:ln>
              <a:noFill/>
            </a:ln>
            <a:extLst/>
          </p:spPr>
          <p:txBody>
            <a:bodyPr/>
            <a:lstStyle/>
            <a:p>
              <a:pPr eaLnBrk="1" fontAlgn="auto" hangingPunct="1">
                <a:spcBef>
                  <a:spcPts val="0"/>
                </a:spcBef>
                <a:spcAft>
                  <a:spcPts val="0"/>
                </a:spcAft>
                <a:defRPr/>
              </a:pPr>
              <a:endParaRPr lang="en-US" dirty="0"/>
            </a:p>
          </p:txBody>
        </p:sp>
        <p:sp>
          <p:nvSpPr>
            <p:cNvPr id="72" name="Freeform 9"/>
            <p:cNvSpPr>
              <a:spLocks/>
            </p:cNvSpPr>
            <p:nvPr/>
          </p:nvSpPr>
          <p:spPr bwMode="black">
            <a:xfrm>
              <a:off x="1863726" y="5388769"/>
              <a:ext cx="652462" cy="892175"/>
            </a:xfrm>
            <a:custGeom>
              <a:avLst/>
              <a:gdLst>
                <a:gd name="T0" fmla="*/ 154 w 174"/>
                <a:gd name="T1" fmla="*/ 238 h 238"/>
                <a:gd name="T2" fmla="*/ 20 w 174"/>
                <a:gd name="T3" fmla="*/ 238 h 238"/>
                <a:gd name="T4" fmla="*/ 0 w 174"/>
                <a:gd name="T5" fmla="*/ 218 h 238"/>
                <a:gd name="T6" fmla="*/ 0 w 174"/>
                <a:gd name="T7" fmla="*/ 0 h 238"/>
                <a:gd name="T8" fmla="*/ 46 w 174"/>
                <a:gd name="T9" fmla="*/ 0 h 238"/>
                <a:gd name="T10" fmla="*/ 46 w 174"/>
                <a:gd name="T11" fmla="*/ 189 h 238"/>
                <a:gd name="T12" fmla="*/ 127 w 174"/>
                <a:gd name="T13" fmla="*/ 189 h 238"/>
                <a:gd name="T14" fmla="*/ 127 w 174"/>
                <a:gd name="T15" fmla="*/ 0 h 238"/>
                <a:gd name="T16" fmla="*/ 174 w 174"/>
                <a:gd name="T17" fmla="*/ 0 h 238"/>
                <a:gd name="T18" fmla="*/ 174 w 174"/>
                <a:gd name="T19" fmla="*/ 218 h 238"/>
                <a:gd name="T20" fmla="*/ 154 w 174"/>
                <a:gd name="T21" fmla="*/ 238 h 2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74" h="238">
                  <a:moveTo>
                    <a:pt x="154" y="238"/>
                  </a:moveTo>
                  <a:cubicBezTo>
                    <a:pt x="20" y="238"/>
                    <a:pt x="20" y="238"/>
                    <a:pt x="20" y="238"/>
                  </a:cubicBezTo>
                  <a:cubicBezTo>
                    <a:pt x="11" y="238"/>
                    <a:pt x="0" y="228"/>
                    <a:pt x="0" y="218"/>
                  </a:cubicBezTo>
                  <a:cubicBezTo>
                    <a:pt x="0" y="0"/>
                    <a:pt x="0" y="0"/>
                    <a:pt x="0" y="0"/>
                  </a:cubicBezTo>
                  <a:cubicBezTo>
                    <a:pt x="46" y="0"/>
                    <a:pt x="46" y="0"/>
                    <a:pt x="46" y="0"/>
                  </a:cubicBezTo>
                  <a:cubicBezTo>
                    <a:pt x="46" y="189"/>
                    <a:pt x="46" y="189"/>
                    <a:pt x="46" y="189"/>
                  </a:cubicBezTo>
                  <a:cubicBezTo>
                    <a:pt x="127" y="189"/>
                    <a:pt x="127" y="189"/>
                    <a:pt x="127" y="189"/>
                  </a:cubicBezTo>
                  <a:cubicBezTo>
                    <a:pt x="127" y="0"/>
                    <a:pt x="127" y="0"/>
                    <a:pt x="127" y="0"/>
                  </a:cubicBezTo>
                  <a:cubicBezTo>
                    <a:pt x="174" y="0"/>
                    <a:pt x="174" y="0"/>
                    <a:pt x="174" y="0"/>
                  </a:cubicBezTo>
                  <a:cubicBezTo>
                    <a:pt x="174" y="218"/>
                    <a:pt x="174" y="218"/>
                    <a:pt x="174" y="218"/>
                  </a:cubicBezTo>
                  <a:cubicBezTo>
                    <a:pt x="174" y="228"/>
                    <a:pt x="163" y="238"/>
                    <a:pt x="154" y="238"/>
                  </a:cubicBezTo>
                  <a:close/>
                </a:path>
              </a:pathLst>
            </a:custGeom>
            <a:grpFill/>
            <a:ln>
              <a:noFill/>
            </a:ln>
            <a:extLst/>
          </p:spPr>
          <p:txBody>
            <a:bodyPr/>
            <a:lstStyle/>
            <a:p>
              <a:pPr eaLnBrk="1" fontAlgn="auto" hangingPunct="1">
                <a:spcBef>
                  <a:spcPts val="0"/>
                </a:spcBef>
                <a:spcAft>
                  <a:spcPts val="0"/>
                </a:spcAft>
                <a:defRPr/>
              </a:pPr>
              <a:endParaRPr lang="en-US" dirty="0"/>
            </a:p>
          </p:txBody>
        </p:sp>
        <p:sp>
          <p:nvSpPr>
            <p:cNvPr id="73" name="Freeform 10"/>
            <p:cNvSpPr>
              <a:spLocks/>
            </p:cNvSpPr>
            <p:nvPr/>
          </p:nvSpPr>
          <p:spPr bwMode="black">
            <a:xfrm>
              <a:off x="4079876" y="5358606"/>
              <a:ext cx="712787" cy="946150"/>
            </a:xfrm>
            <a:custGeom>
              <a:avLst/>
              <a:gdLst>
                <a:gd name="T0" fmla="*/ 190 w 190"/>
                <a:gd name="T1" fmla="*/ 17 h 252"/>
                <a:gd name="T2" fmla="*/ 126 w 190"/>
                <a:gd name="T3" fmla="*/ 0 h 252"/>
                <a:gd name="T4" fmla="*/ 0 w 190"/>
                <a:gd name="T5" fmla="*/ 126 h 252"/>
                <a:gd name="T6" fmla="*/ 126 w 190"/>
                <a:gd name="T7" fmla="*/ 252 h 252"/>
                <a:gd name="T8" fmla="*/ 187 w 190"/>
                <a:gd name="T9" fmla="*/ 237 h 252"/>
                <a:gd name="T10" fmla="*/ 164 w 190"/>
                <a:gd name="T11" fmla="*/ 196 h 252"/>
                <a:gd name="T12" fmla="*/ 126 w 190"/>
                <a:gd name="T13" fmla="*/ 205 h 252"/>
                <a:gd name="T14" fmla="*/ 47 w 190"/>
                <a:gd name="T15" fmla="*/ 126 h 252"/>
                <a:gd name="T16" fmla="*/ 126 w 190"/>
                <a:gd name="T17" fmla="*/ 46 h 252"/>
                <a:gd name="T18" fmla="*/ 167 w 190"/>
                <a:gd name="T19" fmla="*/ 58 h 252"/>
                <a:gd name="T20" fmla="*/ 190 w 190"/>
                <a:gd name="T21" fmla="*/ 17 h 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90" h="252">
                  <a:moveTo>
                    <a:pt x="190" y="17"/>
                  </a:moveTo>
                  <a:cubicBezTo>
                    <a:pt x="171" y="6"/>
                    <a:pt x="149" y="0"/>
                    <a:pt x="126" y="0"/>
                  </a:cubicBezTo>
                  <a:cubicBezTo>
                    <a:pt x="57" y="0"/>
                    <a:pt x="0" y="56"/>
                    <a:pt x="0" y="126"/>
                  </a:cubicBezTo>
                  <a:cubicBezTo>
                    <a:pt x="0" y="196"/>
                    <a:pt x="57" y="252"/>
                    <a:pt x="126" y="252"/>
                  </a:cubicBezTo>
                  <a:cubicBezTo>
                    <a:pt x="148" y="252"/>
                    <a:pt x="169" y="246"/>
                    <a:pt x="187" y="237"/>
                  </a:cubicBezTo>
                  <a:cubicBezTo>
                    <a:pt x="164" y="196"/>
                    <a:pt x="164" y="196"/>
                    <a:pt x="164" y="196"/>
                  </a:cubicBezTo>
                  <a:cubicBezTo>
                    <a:pt x="153" y="202"/>
                    <a:pt x="140" y="205"/>
                    <a:pt x="126" y="205"/>
                  </a:cubicBezTo>
                  <a:cubicBezTo>
                    <a:pt x="82" y="205"/>
                    <a:pt x="47" y="170"/>
                    <a:pt x="47" y="126"/>
                  </a:cubicBezTo>
                  <a:cubicBezTo>
                    <a:pt x="47" y="82"/>
                    <a:pt x="82" y="46"/>
                    <a:pt x="126" y="46"/>
                  </a:cubicBezTo>
                  <a:cubicBezTo>
                    <a:pt x="141" y="46"/>
                    <a:pt x="155" y="51"/>
                    <a:pt x="167" y="58"/>
                  </a:cubicBezTo>
                  <a:lnTo>
                    <a:pt x="190" y="17"/>
                  </a:lnTo>
                  <a:close/>
                </a:path>
              </a:pathLst>
            </a:custGeom>
            <a:grpFill/>
            <a:ln>
              <a:noFill/>
            </a:ln>
            <a:extLst/>
          </p:spPr>
          <p:txBody>
            <a:bodyPr/>
            <a:lstStyle/>
            <a:p>
              <a:pPr eaLnBrk="1" fontAlgn="auto" hangingPunct="1">
                <a:spcBef>
                  <a:spcPts val="0"/>
                </a:spcBef>
                <a:spcAft>
                  <a:spcPts val="0"/>
                </a:spcAft>
                <a:defRPr/>
              </a:pPr>
              <a:endParaRPr lang="en-US" dirty="0"/>
            </a:p>
          </p:txBody>
        </p:sp>
        <p:sp>
          <p:nvSpPr>
            <p:cNvPr id="74" name="Freeform 11"/>
            <p:cNvSpPr>
              <a:spLocks noEditPoints="1"/>
            </p:cNvSpPr>
            <p:nvPr/>
          </p:nvSpPr>
          <p:spPr bwMode="black">
            <a:xfrm>
              <a:off x="4725988" y="5358606"/>
              <a:ext cx="944562" cy="949325"/>
            </a:xfrm>
            <a:custGeom>
              <a:avLst/>
              <a:gdLst>
                <a:gd name="T0" fmla="*/ 126 w 252"/>
                <a:gd name="T1" fmla="*/ 0 h 253"/>
                <a:gd name="T2" fmla="*/ 0 w 252"/>
                <a:gd name="T3" fmla="*/ 127 h 253"/>
                <a:gd name="T4" fmla="*/ 126 w 252"/>
                <a:gd name="T5" fmla="*/ 253 h 253"/>
                <a:gd name="T6" fmla="*/ 252 w 252"/>
                <a:gd name="T7" fmla="*/ 127 h 253"/>
                <a:gd name="T8" fmla="*/ 126 w 252"/>
                <a:gd name="T9" fmla="*/ 0 h 253"/>
                <a:gd name="T10" fmla="*/ 126 w 252"/>
                <a:gd name="T11" fmla="*/ 206 h 253"/>
                <a:gd name="T12" fmla="*/ 47 w 252"/>
                <a:gd name="T13" fmla="*/ 127 h 253"/>
                <a:gd name="T14" fmla="*/ 126 w 252"/>
                <a:gd name="T15" fmla="*/ 47 h 253"/>
                <a:gd name="T16" fmla="*/ 206 w 252"/>
                <a:gd name="T17" fmla="*/ 127 h 253"/>
                <a:gd name="T18" fmla="*/ 126 w 252"/>
                <a:gd name="T19" fmla="*/ 206 h 2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52" h="253">
                  <a:moveTo>
                    <a:pt x="126" y="0"/>
                  </a:moveTo>
                  <a:cubicBezTo>
                    <a:pt x="56" y="0"/>
                    <a:pt x="0" y="57"/>
                    <a:pt x="0" y="127"/>
                  </a:cubicBezTo>
                  <a:cubicBezTo>
                    <a:pt x="0" y="197"/>
                    <a:pt x="56" y="253"/>
                    <a:pt x="126" y="253"/>
                  </a:cubicBezTo>
                  <a:cubicBezTo>
                    <a:pt x="196" y="253"/>
                    <a:pt x="252" y="196"/>
                    <a:pt x="252" y="127"/>
                  </a:cubicBezTo>
                  <a:cubicBezTo>
                    <a:pt x="252" y="57"/>
                    <a:pt x="196" y="0"/>
                    <a:pt x="126" y="0"/>
                  </a:cubicBezTo>
                  <a:close/>
                  <a:moveTo>
                    <a:pt x="126" y="206"/>
                  </a:moveTo>
                  <a:cubicBezTo>
                    <a:pt x="82" y="206"/>
                    <a:pt x="47" y="171"/>
                    <a:pt x="47" y="127"/>
                  </a:cubicBezTo>
                  <a:cubicBezTo>
                    <a:pt x="47" y="83"/>
                    <a:pt x="82" y="47"/>
                    <a:pt x="126" y="47"/>
                  </a:cubicBezTo>
                  <a:cubicBezTo>
                    <a:pt x="170" y="47"/>
                    <a:pt x="206" y="83"/>
                    <a:pt x="206" y="127"/>
                  </a:cubicBezTo>
                  <a:cubicBezTo>
                    <a:pt x="206" y="170"/>
                    <a:pt x="170" y="206"/>
                    <a:pt x="126" y="206"/>
                  </a:cubicBezTo>
                  <a:close/>
                </a:path>
              </a:pathLst>
            </a:custGeom>
            <a:grpFill/>
            <a:ln>
              <a:noFill/>
            </a:ln>
            <a:extLst/>
          </p:spPr>
          <p:txBody>
            <a:bodyPr/>
            <a:lstStyle/>
            <a:p>
              <a:pPr eaLnBrk="1" fontAlgn="auto" hangingPunct="1">
                <a:spcBef>
                  <a:spcPts val="0"/>
                </a:spcBef>
                <a:spcAft>
                  <a:spcPts val="0"/>
                </a:spcAft>
                <a:defRPr/>
              </a:pPr>
              <a:endParaRPr lang="en-US" dirty="0"/>
            </a:p>
          </p:txBody>
        </p:sp>
        <p:sp>
          <p:nvSpPr>
            <p:cNvPr id="75" name="Freeform 12"/>
            <p:cNvSpPr>
              <a:spLocks noEditPoints="1"/>
            </p:cNvSpPr>
            <p:nvPr/>
          </p:nvSpPr>
          <p:spPr bwMode="black">
            <a:xfrm>
              <a:off x="2584451" y="5393531"/>
              <a:ext cx="952500" cy="884238"/>
            </a:xfrm>
            <a:custGeom>
              <a:avLst/>
              <a:gdLst>
                <a:gd name="T0" fmla="*/ 354 w 600"/>
                <a:gd name="T1" fmla="*/ 0 h 557"/>
                <a:gd name="T2" fmla="*/ 245 w 600"/>
                <a:gd name="T3" fmla="*/ 0 h 557"/>
                <a:gd name="T4" fmla="*/ 0 w 600"/>
                <a:gd name="T5" fmla="*/ 557 h 557"/>
                <a:gd name="T6" fmla="*/ 115 w 600"/>
                <a:gd name="T7" fmla="*/ 557 h 557"/>
                <a:gd name="T8" fmla="*/ 174 w 600"/>
                <a:gd name="T9" fmla="*/ 434 h 557"/>
                <a:gd name="T10" fmla="*/ 430 w 600"/>
                <a:gd name="T11" fmla="*/ 434 h 557"/>
                <a:gd name="T12" fmla="*/ 434 w 600"/>
                <a:gd name="T13" fmla="*/ 446 h 557"/>
                <a:gd name="T14" fmla="*/ 484 w 600"/>
                <a:gd name="T15" fmla="*/ 557 h 557"/>
                <a:gd name="T16" fmla="*/ 600 w 600"/>
                <a:gd name="T17" fmla="*/ 557 h 557"/>
                <a:gd name="T18" fmla="*/ 354 w 600"/>
                <a:gd name="T19" fmla="*/ 0 h 557"/>
                <a:gd name="T20" fmla="*/ 210 w 600"/>
                <a:gd name="T21" fmla="*/ 342 h 557"/>
                <a:gd name="T22" fmla="*/ 300 w 600"/>
                <a:gd name="T23" fmla="*/ 141 h 557"/>
                <a:gd name="T24" fmla="*/ 389 w 600"/>
                <a:gd name="T25" fmla="*/ 342 h 557"/>
                <a:gd name="T26" fmla="*/ 210 w 600"/>
                <a:gd name="T27" fmla="*/ 342 h 5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00" h="557">
                  <a:moveTo>
                    <a:pt x="354" y="0"/>
                  </a:moveTo>
                  <a:lnTo>
                    <a:pt x="245" y="0"/>
                  </a:lnTo>
                  <a:lnTo>
                    <a:pt x="0" y="557"/>
                  </a:lnTo>
                  <a:lnTo>
                    <a:pt x="115" y="557"/>
                  </a:lnTo>
                  <a:lnTo>
                    <a:pt x="174" y="434"/>
                  </a:lnTo>
                  <a:lnTo>
                    <a:pt x="430" y="434"/>
                  </a:lnTo>
                  <a:lnTo>
                    <a:pt x="434" y="446"/>
                  </a:lnTo>
                  <a:lnTo>
                    <a:pt x="484" y="557"/>
                  </a:lnTo>
                  <a:lnTo>
                    <a:pt x="600" y="557"/>
                  </a:lnTo>
                  <a:lnTo>
                    <a:pt x="354" y="0"/>
                  </a:lnTo>
                  <a:close/>
                  <a:moveTo>
                    <a:pt x="210" y="342"/>
                  </a:moveTo>
                  <a:lnTo>
                    <a:pt x="300" y="141"/>
                  </a:lnTo>
                  <a:lnTo>
                    <a:pt x="389" y="342"/>
                  </a:lnTo>
                  <a:lnTo>
                    <a:pt x="210" y="342"/>
                  </a:lnTo>
                  <a:close/>
                </a:path>
              </a:pathLst>
            </a:custGeom>
            <a:grpFill/>
            <a:ln>
              <a:noFill/>
            </a:ln>
            <a:extLst/>
          </p:spPr>
          <p:txBody>
            <a:bodyPr/>
            <a:lstStyle/>
            <a:p>
              <a:pPr eaLnBrk="1" fontAlgn="auto" hangingPunct="1">
                <a:spcBef>
                  <a:spcPts val="0"/>
                </a:spcBef>
                <a:spcAft>
                  <a:spcPts val="0"/>
                </a:spcAft>
                <a:defRPr/>
              </a:pPr>
              <a:endParaRPr lang="en-US" dirty="0"/>
            </a:p>
          </p:txBody>
        </p:sp>
        <p:sp>
          <p:nvSpPr>
            <p:cNvPr id="76" name="Freeform 13"/>
            <p:cNvSpPr>
              <a:spLocks/>
            </p:cNvSpPr>
            <p:nvPr/>
          </p:nvSpPr>
          <p:spPr bwMode="black">
            <a:xfrm>
              <a:off x="5599113" y="5382419"/>
              <a:ext cx="2932112" cy="966788"/>
            </a:xfrm>
            <a:custGeom>
              <a:avLst/>
              <a:gdLst>
                <a:gd name="T0" fmla="*/ 770 w 782"/>
                <a:gd name="T1" fmla="*/ 211 h 258"/>
                <a:gd name="T2" fmla="*/ 685 w 782"/>
                <a:gd name="T3" fmla="*/ 14 h 258"/>
                <a:gd name="T4" fmla="*/ 658 w 782"/>
                <a:gd name="T5" fmla="*/ 0 h 258"/>
                <a:gd name="T6" fmla="*/ 632 w 782"/>
                <a:gd name="T7" fmla="*/ 14 h 258"/>
                <a:gd name="T8" fmla="*/ 569 w 782"/>
                <a:gd name="T9" fmla="*/ 158 h 258"/>
                <a:gd name="T10" fmla="*/ 506 w 782"/>
                <a:gd name="T11" fmla="*/ 14 h 258"/>
                <a:gd name="T12" fmla="*/ 480 w 782"/>
                <a:gd name="T13" fmla="*/ 0 h 258"/>
                <a:gd name="T14" fmla="*/ 454 w 782"/>
                <a:gd name="T15" fmla="*/ 14 h 258"/>
                <a:gd name="T16" fmla="*/ 391 w 782"/>
                <a:gd name="T17" fmla="*/ 159 h 258"/>
                <a:gd name="T18" fmla="*/ 328 w 782"/>
                <a:gd name="T19" fmla="*/ 14 h 258"/>
                <a:gd name="T20" fmla="*/ 302 w 782"/>
                <a:gd name="T21" fmla="*/ 0 h 258"/>
                <a:gd name="T22" fmla="*/ 276 w 782"/>
                <a:gd name="T23" fmla="*/ 14 h 258"/>
                <a:gd name="T24" fmla="*/ 213 w 782"/>
                <a:gd name="T25" fmla="*/ 158 h 258"/>
                <a:gd name="T26" fmla="*/ 150 w 782"/>
                <a:gd name="T27" fmla="*/ 14 h 258"/>
                <a:gd name="T28" fmla="*/ 124 w 782"/>
                <a:gd name="T29" fmla="*/ 0 h 258"/>
                <a:gd name="T30" fmla="*/ 97 w 782"/>
                <a:gd name="T31" fmla="*/ 14 h 258"/>
                <a:gd name="T32" fmla="*/ 12 w 782"/>
                <a:gd name="T33" fmla="*/ 211 h 258"/>
                <a:gd name="T34" fmla="*/ 56 w 782"/>
                <a:gd name="T35" fmla="*/ 233 h 258"/>
                <a:gd name="T36" fmla="*/ 124 w 782"/>
                <a:gd name="T37" fmla="*/ 76 h 258"/>
                <a:gd name="T38" fmla="*/ 191 w 782"/>
                <a:gd name="T39" fmla="*/ 233 h 258"/>
                <a:gd name="T40" fmla="*/ 235 w 782"/>
                <a:gd name="T41" fmla="*/ 233 h 258"/>
                <a:gd name="T42" fmla="*/ 302 w 782"/>
                <a:gd name="T43" fmla="*/ 76 h 258"/>
                <a:gd name="T44" fmla="*/ 369 w 782"/>
                <a:gd name="T45" fmla="*/ 233 h 258"/>
                <a:gd name="T46" fmla="*/ 388 w 782"/>
                <a:gd name="T47" fmla="*/ 245 h 258"/>
                <a:gd name="T48" fmla="*/ 391 w 782"/>
                <a:gd name="T49" fmla="*/ 245 h 258"/>
                <a:gd name="T50" fmla="*/ 394 w 782"/>
                <a:gd name="T51" fmla="*/ 245 h 258"/>
                <a:gd name="T52" fmla="*/ 413 w 782"/>
                <a:gd name="T53" fmla="*/ 233 h 258"/>
                <a:gd name="T54" fmla="*/ 480 w 782"/>
                <a:gd name="T55" fmla="*/ 76 h 258"/>
                <a:gd name="T56" fmla="*/ 547 w 782"/>
                <a:gd name="T57" fmla="*/ 233 h 258"/>
                <a:gd name="T58" fmla="*/ 591 w 782"/>
                <a:gd name="T59" fmla="*/ 233 h 258"/>
                <a:gd name="T60" fmla="*/ 658 w 782"/>
                <a:gd name="T61" fmla="*/ 76 h 258"/>
                <a:gd name="T62" fmla="*/ 726 w 782"/>
                <a:gd name="T63" fmla="*/ 233 h 258"/>
                <a:gd name="T64" fmla="*/ 770 w 782"/>
                <a:gd name="T65" fmla="*/ 211 h 2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782" h="258">
                  <a:moveTo>
                    <a:pt x="770" y="211"/>
                  </a:moveTo>
                  <a:cubicBezTo>
                    <a:pt x="685" y="14"/>
                    <a:pt x="685" y="14"/>
                    <a:pt x="685" y="14"/>
                  </a:cubicBezTo>
                  <a:cubicBezTo>
                    <a:pt x="680" y="4"/>
                    <a:pt x="671" y="0"/>
                    <a:pt x="658" y="0"/>
                  </a:cubicBezTo>
                  <a:cubicBezTo>
                    <a:pt x="646" y="0"/>
                    <a:pt x="637" y="4"/>
                    <a:pt x="632" y="14"/>
                  </a:cubicBezTo>
                  <a:cubicBezTo>
                    <a:pt x="569" y="158"/>
                    <a:pt x="569" y="158"/>
                    <a:pt x="569" y="158"/>
                  </a:cubicBezTo>
                  <a:cubicBezTo>
                    <a:pt x="506" y="14"/>
                    <a:pt x="506" y="14"/>
                    <a:pt x="506" y="14"/>
                  </a:cubicBezTo>
                  <a:cubicBezTo>
                    <a:pt x="501" y="4"/>
                    <a:pt x="493" y="0"/>
                    <a:pt x="480" y="0"/>
                  </a:cubicBezTo>
                  <a:cubicBezTo>
                    <a:pt x="468" y="0"/>
                    <a:pt x="459" y="4"/>
                    <a:pt x="454" y="14"/>
                  </a:cubicBezTo>
                  <a:cubicBezTo>
                    <a:pt x="391" y="159"/>
                    <a:pt x="391" y="159"/>
                    <a:pt x="391" y="159"/>
                  </a:cubicBezTo>
                  <a:cubicBezTo>
                    <a:pt x="328" y="14"/>
                    <a:pt x="328" y="14"/>
                    <a:pt x="328" y="14"/>
                  </a:cubicBezTo>
                  <a:cubicBezTo>
                    <a:pt x="323" y="4"/>
                    <a:pt x="314" y="0"/>
                    <a:pt x="302" y="0"/>
                  </a:cubicBezTo>
                  <a:cubicBezTo>
                    <a:pt x="289" y="0"/>
                    <a:pt x="281" y="4"/>
                    <a:pt x="276" y="14"/>
                  </a:cubicBezTo>
                  <a:cubicBezTo>
                    <a:pt x="213" y="158"/>
                    <a:pt x="213" y="158"/>
                    <a:pt x="213" y="158"/>
                  </a:cubicBezTo>
                  <a:cubicBezTo>
                    <a:pt x="150" y="14"/>
                    <a:pt x="150" y="14"/>
                    <a:pt x="150" y="14"/>
                  </a:cubicBezTo>
                  <a:cubicBezTo>
                    <a:pt x="145" y="4"/>
                    <a:pt x="136" y="0"/>
                    <a:pt x="124" y="0"/>
                  </a:cubicBezTo>
                  <a:cubicBezTo>
                    <a:pt x="111" y="0"/>
                    <a:pt x="102" y="4"/>
                    <a:pt x="97" y="14"/>
                  </a:cubicBezTo>
                  <a:cubicBezTo>
                    <a:pt x="12" y="211"/>
                    <a:pt x="12" y="211"/>
                    <a:pt x="12" y="211"/>
                  </a:cubicBezTo>
                  <a:cubicBezTo>
                    <a:pt x="0" y="242"/>
                    <a:pt x="42" y="258"/>
                    <a:pt x="56" y="233"/>
                  </a:cubicBezTo>
                  <a:cubicBezTo>
                    <a:pt x="124" y="76"/>
                    <a:pt x="124" y="76"/>
                    <a:pt x="124" y="76"/>
                  </a:cubicBezTo>
                  <a:cubicBezTo>
                    <a:pt x="191" y="233"/>
                    <a:pt x="191" y="233"/>
                    <a:pt x="191" y="233"/>
                  </a:cubicBezTo>
                  <a:cubicBezTo>
                    <a:pt x="200" y="249"/>
                    <a:pt x="227" y="248"/>
                    <a:pt x="235" y="233"/>
                  </a:cubicBezTo>
                  <a:cubicBezTo>
                    <a:pt x="302" y="76"/>
                    <a:pt x="302" y="76"/>
                    <a:pt x="302" y="76"/>
                  </a:cubicBezTo>
                  <a:cubicBezTo>
                    <a:pt x="369" y="233"/>
                    <a:pt x="369" y="233"/>
                    <a:pt x="369" y="233"/>
                  </a:cubicBezTo>
                  <a:cubicBezTo>
                    <a:pt x="373" y="241"/>
                    <a:pt x="381" y="244"/>
                    <a:pt x="388" y="245"/>
                  </a:cubicBezTo>
                  <a:cubicBezTo>
                    <a:pt x="389" y="245"/>
                    <a:pt x="390" y="245"/>
                    <a:pt x="391" y="245"/>
                  </a:cubicBezTo>
                  <a:cubicBezTo>
                    <a:pt x="392" y="245"/>
                    <a:pt x="393" y="245"/>
                    <a:pt x="394" y="245"/>
                  </a:cubicBezTo>
                  <a:cubicBezTo>
                    <a:pt x="401" y="244"/>
                    <a:pt x="409" y="241"/>
                    <a:pt x="413" y="233"/>
                  </a:cubicBezTo>
                  <a:cubicBezTo>
                    <a:pt x="480" y="76"/>
                    <a:pt x="480" y="76"/>
                    <a:pt x="480" y="76"/>
                  </a:cubicBezTo>
                  <a:cubicBezTo>
                    <a:pt x="547" y="233"/>
                    <a:pt x="547" y="233"/>
                    <a:pt x="547" y="233"/>
                  </a:cubicBezTo>
                  <a:cubicBezTo>
                    <a:pt x="555" y="248"/>
                    <a:pt x="582" y="249"/>
                    <a:pt x="591" y="233"/>
                  </a:cubicBezTo>
                  <a:cubicBezTo>
                    <a:pt x="658" y="76"/>
                    <a:pt x="658" y="76"/>
                    <a:pt x="658" y="76"/>
                  </a:cubicBezTo>
                  <a:cubicBezTo>
                    <a:pt x="726" y="233"/>
                    <a:pt x="726" y="233"/>
                    <a:pt x="726" y="233"/>
                  </a:cubicBezTo>
                  <a:cubicBezTo>
                    <a:pt x="740" y="258"/>
                    <a:pt x="782" y="242"/>
                    <a:pt x="770" y="211"/>
                  </a:cubicBezTo>
                  <a:close/>
                </a:path>
              </a:pathLst>
            </a:custGeom>
            <a:grpFill/>
            <a:ln>
              <a:noFill/>
            </a:ln>
            <a:extLst/>
          </p:spPr>
          <p:txBody>
            <a:bodyPr/>
            <a:lstStyle/>
            <a:p>
              <a:pPr eaLnBrk="1" fontAlgn="auto" hangingPunct="1">
                <a:spcBef>
                  <a:spcPts val="0"/>
                </a:spcBef>
                <a:spcAft>
                  <a:spcPts val="0"/>
                </a:spcAft>
                <a:defRPr/>
              </a:pPr>
              <a:endParaRPr lang="en-US" dirty="0"/>
            </a:p>
          </p:txBody>
        </p:sp>
        <p:sp>
          <p:nvSpPr>
            <p:cNvPr id="77" name="Freeform 14"/>
            <p:cNvSpPr>
              <a:spLocks noEditPoints="1"/>
            </p:cNvSpPr>
            <p:nvPr/>
          </p:nvSpPr>
          <p:spPr bwMode="black">
            <a:xfrm>
              <a:off x="8370888" y="5396706"/>
              <a:ext cx="209550" cy="206375"/>
            </a:xfrm>
            <a:custGeom>
              <a:avLst/>
              <a:gdLst>
                <a:gd name="T0" fmla="*/ 29 w 56"/>
                <a:gd name="T1" fmla="*/ 0 h 55"/>
                <a:gd name="T2" fmla="*/ 0 w 56"/>
                <a:gd name="T3" fmla="*/ 28 h 55"/>
                <a:gd name="T4" fmla="*/ 29 w 56"/>
                <a:gd name="T5" fmla="*/ 55 h 55"/>
                <a:gd name="T6" fmla="*/ 56 w 56"/>
                <a:gd name="T7" fmla="*/ 28 h 55"/>
                <a:gd name="T8" fmla="*/ 29 w 56"/>
                <a:gd name="T9" fmla="*/ 0 h 55"/>
                <a:gd name="T10" fmla="*/ 29 w 56"/>
                <a:gd name="T11" fmla="*/ 51 h 55"/>
                <a:gd name="T12" fmla="*/ 6 w 56"/>
                <a:gd name="T13" fmla="*/ 28 h 55"/>
                <a:gd name="T14" fmla="*/ 29 w 56"/>
                <a:gd name="T15" fmla="*/ 5 h 55"/>
                <a:gd name="T16" fmla="*/ 51 w 56"/>
                <a:gd name="T17" fmla="*/ 28 h 55"/>
                <a:gd name="T18" fmla="*/ 29 w 56"/>
                <a:gd name="T19" fmla="*/ 51 h 55"/>
                <a:gd name="T20" fmla="*/ 41 w 56"/>
                <a:gd name="T21" fmla="*/ 21 h 55"/>
                <a:gd name="T22" fmla="*/ 30 w 56"/>
                <a:gd name="T23" fmla="*/ 12 h 55"/>
                <a:gd name="T24" fmla="*/ 18 w 56"/>
                <a:gd name="T25" fmla="*/ 12 h 55"/>
                <a:gd name="T26" fmla="*/ 18 w 56"/>
                <a:gd name="T27" fmla="*/ 44 h 55"/>
                <a:gd name="T28" fmla="*/ 23 w 56"/>
                <a:gd name="T29" fmla="*/ 44 h 55"/>
                <a:gd name="T30" fmla="*/ 23 w 56"/>
                <a:gd name="T31" fmla="*/ 30 h 55"/>
                <a:gd name="T32" fmla="*/ 28 w 56"/>
                <a:gd name="T33" fmla="*/ 30 h 55"/>
                <a:gd name="T34" fmla="*/ 37 w 56"/>
                <a:gd name="T35" fmla="*/ 44 h 55"/>
                <a:gd name="T36" fmla="*/ 42 w 56"/>
                <a:gd name="T37" fmla="*/ 44 h 55"/>
                <a:gd name="T38" fmla="*/ 33 w 56"/>
                <a:gd name="T39" fmla="*/ 30 h 55"/>
                <a:gd name="T40" fmla="*/ 41 w 56"/>
                <a:gd name="T41" fmla="*/ 21 h 55"/>
                <a:gd name="T42" fmla="*/ 23 w 56"/>
                <a:gd name="T43" fmla="*/ 26 h 55"/>
                <a:gd name="T44" fmla="*/ 23 w 56"/>
                <a:gd name="T45" fmla="*/ 16 h 55"/>
                <a:gd name="T46" fmla="*/ 29 w 56"/>
                <a:gd name="T47" fmla="*/ 16 h 55"/>
                <a:gd name="T48" fmla="*/ 36 w 56"/>
                <a:gd name="T49" fmla="*/ 21 h 55"/>
                <a:gd name="T50" fmla="*/ 28 w 56"/>
                <a:gd name="T51" fmla="*/ 26 h 55"/>
                <a:gd name="T52" fmla="*/ 23 w 56"/>
                <a:gd name="T53" fmla="*/ 26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56" h="55">
                  <a:moveTo>
                    <a:pt x="29" y="0"/>
                  </a:moveTo>
                  <a:cubicBezTo>
                    <a:pt x="13" y="0"/>
                    <a:pt x="0" y="12"/>
                    <a:pt x="0" y="28"/>
                  </a:cubicBezTo>
                  <a:cubicBezTo>
                    <a:pt x="0" y="44"/>
                    <a:pt x="13" y="55"/>
                    <a:pt x="29" y="55"/>
                  </a:cubicBezTo>
                  <a:cubicBezTo>
                    <a:pt x="44" y="55"/>
                    <a:pt x="56" y="44"/>
                    <a:pt x="56" y="28"/>
                  </a:cubicBezTo>
                  <a:cubicBezTo>
                    <a:pt x="56" y="12"/>
                    <a:pt x="44" y="0"/>
                    <a:pt x="29" y="0"/>
                  </a:cubicBezTo>
                  <a:close/>
                  <a:moveTo>
                    <a:pt x="29" y="51"/>
                  </a:moveTo>
                  <a:cubicBezTo>
                    <a:pt x="16" y="51"/>
                    <a:pt x="6" y="41"/>
                    <a:pt x="6" y="28"/>
                  </a:cubicBezTo>
                  <a:cubicBezTo>
                    <a:pt x="6" y="15"/>
                    <a:pt x="16" y="5"/>
                    <a:pt x="29" y="5"/>
                  </a:cubicBezTo>
                  <a:cubicBezTo>
                    <a:pt x="41" y="5"/>
                    <a:pt x="51" y="15"/>
                    <a:pt x="51" y="28"/>
                  </a:cubicBezTo>
                  <a:cubicBezTo>
                    <a:pt x="51" y="41"/>
                    <a:pt x="41" y="51"/>
                    <a:pt x="29" y="51"/>
                  </a:cubicBezTo>
                  <a:close/>
                  <a:moveTo>
                    <a:pt x="41" y="21"/>
                  </a:moveTo>
                  <a:cubicBezTo>
                    <a:pt x="41" y="15"/>
                    <a:pt x="38" y="12"/>
                    <a:pt x="30" y="12"/>
                  </a:cubicBezTo>
                  <a:cubicBezTo>
                    <a:pt x="18" y="12"/>
                    <a:pt x="18" y="12"/>
                    <a:pt x="18" y="12"/>
                  </a:cubicBezTo>
                  <a:cubicBezTo>
                    <a:pt x="18" y="44"/>
                    <a:pt x="18" y="44"/>
                    <a:pt x="18" y="44"/>
                  </a:cubicBezTo>
                  <a:cubicBezTo>
                    <a:pt x="23" y="44"/>
                    <a:pt x="23" y="44"/>
                    <a:pt x="23" y="44"/>
                  </a:cubicBezTo>
                  <a:cubicBezTo>
                    <a:pt x="23" y="30"/>
                    <a:pt x="23" y="30"/>
                    <a:pt x="23" y="30"/>
                  </a:cubicBezTo>
                  <a:cubicBezTo>
                    <a:pt x="28" y="30"/>
                    <a:pt x="28" y="30"/>
                    <a:pt x="28" y="30"/>
                  </a:cubicBezTo>
                  <a:cubicBezTo>
                    <a:pt x="37" y="44"/>
                    <a:pt x="37" y="44"/>
                    <a:pt x="37" y="44"/>
                  </a:cubicBezTo>
                  <a:cubicBezTo>
                    <a:pt x="42" y="44"/>
                    <a:pt x="42" y="44"/>
                    <a:pt x="42" y="44"/>
                  </a:cubicBezTo>
                  <a:cubicBezTo>
                    <a:pt x="33" y="30"/>
                    <a:pt x="33" y="30"/>
                    <a:pt x="33" y="30"/>
                  </a:cubicBezTo>
                  <a:cubicBezTo>
                    <a:pt x="38" y="29"/>
                    <a:pt x="41" y="27"/>
                    <a:pt x="41" y="21"/>
                  </a:cubicBezTo>
                  <a:close/>
                  <a:moveTo>
                    <a:pt x="23" y="26"/>
                  </a:moveTo>
                  <a:cubicBezTo>
                    <a:pt x="23" y="16"/>
                    <a:pt x="23" y="16"/>
                    <a:pt x="23" y="16"/>
                  </a:cubicBezTo>
                  <a:cubicBezTo>
                    <a:pt x="29" y="16"/>
                    <a:pt x="29" y="16"/>
                    <a:pt x="29" y="16"/>
                  </a:cubicBezTo>
                  <a:cubicBezTo>
                    <a:pt x="33" y="16"/>
                    <a:pt x="36" y="17"/>
                    <a:pt x="36" y="21"/>
                  </a:cubicBezTo>
                  <a:cubicBezTo>
                    <a:pt x="36" y="26"/>
                    <a:pt x="33" y="26"/>
                    <a:pt x="28" y="26"/>
                  </a:cubicBezTo>
                  <a:lnTo>
                    <a:pt x="23" y="26"/>
                  </a:lnTo>
                  <a:close/>
                </a:path>
              </a:pathLst>
            </a:custGeom>
            <a:grpFill/>
            <a:ln>
              <a:noFill/>
            </a:ln>
            <a:extLst/>
          </p:spPr>
          <p:txBody>
            <a:bodyPr/>
            <a:lstStyle/>
            <a:p>
              <a:pPr eaLnBrk="1" fontAlgn="auto" hangingPunct="1">
                <a:spcBef>
                  <a:spcPts val="0"/>
                </a:spcBef>
                <a:spcAft>
                  <a:spcPts val="0"/>
                </a:spcAft>
                <a:defRPr/>
              </a:pPr>
              <a:endParaRPr lang="en-US" dirty="0"/>
            </a:p>
          </p:txBody>
        </p:sp>
      </p:grpSp>
      <p:sp>
        <p:nvSpPr>
          <p:cNvPr id="78" name="Rectangle 82"/>
          <p:cNvSpPr>
            <a:spLocks noChangeArrowheads="1"/>
          </p:cNvSpPr>
          <p:nvPr userDrawn="1"/>
        </p:nvSpPr>
        <p:spPr bwMode="white">
          <a:xfrm>
            <a:off x="11599863" y="6511925"/>
            <a:ext cx="274637" cy="220663"/>
          </a:xfrm>
          <a:prstGeom prst="rect">
            <a:avLst/>
          </a:prstGeom>
          <a:solidFill>
            <a:srgbClr val="008D95"/>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lvl1pPr>
              <a:defRPr>
                <a:solidFill>
                  <a:schemeClr val="tx1"/>
                </a:solidFill>
                <a:latin typeface="Qualcomm Office Regular" panose="020B0503030202060203" pitchFamily="34" charset="0"/>
              </a:defRPr>
            </a:lvl1pPr>
            <a:lvl2pPr marL="742950" indent="-285750">
              <a:defRPr>
                <a:solidFill>
                  <a:schemeClr val="tx1"/>
                </a:solidFill>
                <a:latin typeface="Qualcomm Office Regular" panose="020B0503030202060203" pitchFamily="34" charset="0"/>
              </a:defRPr>
            </a:lvl2pPr>
            <a:lvl3pPr marL="1143000" indent="-228600">
              <a:defRPr>
                <a:solidFill>
                  <a:schemeClr val="tx1"/>
                </a:solidFill>
                <a:latin typeface="Qualcomm Office Regular" panose="020B0503030202060203" pitchFamily="34" charset="0"/>
              </a:defRPr>
            </a:lvl3pPr>
            <a:lvl4pPr marL="1600200" indent="-228600">
              <a:defRPr>
                <a:solidFill>
                  <a:schemeClr val="tx1"/>
                </a:solidFill>
                <a:latin typeface="Qualcomm Office Regular" panose="020B0503030202060203" pitchFamily="34" charset="0"/>
              </a:defRPr>
            </a:lvl4pPr>
            <a:lvl5pPr marL="2057400" indent="-228600">
              <a:defRPr>
                <a:solidFill>
                  <a:schemeClr val="tx1"/>
                </a:solidFill>
                <a:latin typeface="Qualcomm Office Regular" panose="020B0503030202060203" pitchFamily="34" charset="0"/>
              </a:defRPr>
            </a:lvl5pPr>
            <a:lvl6pPr marL="2514600" indent="-228600" fontAlgn="base">
              <a:spcBef>
                <a:spcPct val="0"/>
              </a:spcBef>
              <a:spcAft>
                <a:spcPct val="0"/>
              </a:spcAft>
              <a:defRPr>
                <a:solidFill>
                  <a:schemeClr val="tx1"/>
                </a:solidFill>
                <a:latin typeface="Qualcomm Office Regular" panose="020B0503030202060203" pitchFamily="34" charset="0"/>
              </a:defRPr>
            </a:lvl6pPr>
            <a:lvl7pPr marL="2971800" indent="-228600" fontAlgn="base">
              <a:spcBef>
                <a:spcPct val="0"/>
              </a:spcBef>
              <a:spcAft>
                <a:spcPct val="0"/>
              </a:spcAft>
              <a:defRPr>
                <a:solidFill>
                  <a:schemeClr val="tx1"/>
                </a:solidFill>
                <a:latin typeface="Qualcomm Office Regular" panose="020B0503030202060203" pitchFamily="34" charset="0"/>
              </a:defRPr>
            </a:lvl7pPr>
            <a:lvl8pPr marL="3429000" indent="-228600" fontAlgn="base">
              <a:spcBef>
                <a:spcPct val="0"/>
              </a:spcBef>
              <a:spcAft>
                <a:spcPct val="0"/>
              </a:spcAft>
              <a:defRPr>
                <a:solidFill>
                  <a:schemeClr val="tx1"/>
                </a:solidFill>
                <a:latin typeface="Qualcomm Office Regular" panose="020B0503030202060203" pitchFamily="34" charset="0"/>
              </a:defRPr>
            </a:lvl8pPr>
            <a:lvl9pPr marL="3886200" indent="-228600" fontAlgn="base">
              <a:spcBef>
                <a:spcPct val="0"/>
              </a:spcBef>
              <a:spcAft>
                <a:spcPct val="0"/>
              </a:spcAft>
              <a:defRPr>
                <a:solidFill>
                  <a:schemeClr val="tx1"/>
                </a:solidFill>
                <a:latin typeface="Qualcomm Office Regular" panose="020B0503030202060203" pitchFamily="34" charset="0"/>
              </a:defRPr>
            </a:lvl9pPr>
          </a:lstStyle>
          <a:p>
            <a:pPr algn="ctr" eaLnBrk="1" hangingPunct="1">
              <a:defRPr/>
            </a:pPr>
            <a:endParaRPr lang="en-US" altLang="en-US" smtClean="0">
              <a:solidFill>
                <a:schemeClr val="bg1"/>
              </a:solidFill>
            </a:endParaRPr>
          </a:p>
        </p:txBody>
      </p:sp>
      <p:sp>
        <p:nvSpPr>
          <p:cNvPr id="2" name="Title 1"/>
          <p:cNvSpPr>
            <a:spLocks noGrp="1"/>
          </p:cNvSpPr>
          <p:nvPr>
            <p:ph type="title"/>
          </p:nvPr>
        </p:nvSpPr>
        <p:spPr bwMode="black">
          <a:xfrm>
            <a:off x="366093" y="196561"/>
            <a:ext cx="6820292" cy="1266198"/>
          </a:xfrm>
          <a:prstGeom prst="rect">
            <a:avLst/>
          </a:prstGeom>
        </p:spPr>
        <p:txBody>
          <a:bodyPr/>
          <a:lstStyle>
            <a:lvl1pPr>
              <a:defRPr baseline="0">
                <a:solidFill>
                  <a:schemeClr val="bg1"/>
                </a:solidFill>
              </a:defRPr>
            </a:lvl1pPr>
          </a:lstStyle>
          <a:p>
            <a:r>
              <a:rPr lang="en-US" smtClean="0"/>
              <a:t>Click to edit Master title style</a:t>
            </a:r>
            <a:endParaRPr lang="en-US" dirty="0"/>
          </a:p>
        </p:txBody>
      </p:sp>
      <p:sp>
        <p:nvSpPr>
          <p:cNvPr id="82" name="Text Placeholder 81"/>
          <p:cNvSpPr>
            <a:spLocks noGrp="1"/>
          </p:cNvSpPr>
          <p:nvPr>
            <p:ph type="body" sz="quarter" idx="13"/>
          </p:nvPr>
        </p:nvSpPr>
        <p:spPr bwMode="black">
          <a:xfrm>
            <a:off x="390526" y="1724343"/>
            <a:ext cx="6795860" cy="1655762"/>
          </a:xfrm>
        </p:spPr>
        <p:txBody>
          <a:bodyPr anchor="ctr">
            <a:normAutofit/>
          </a:bodyPr>
          <a:lstStyle>
            <a:lvl1pPr marL="0" indent="0">
              <a:buFontTx/>
              <a:buNone/>
              <a:defRPr sz="5400" baseline="0">
                <a:solidFill>
                  <a:schemeClr val="bg1"/>
                </a:solidFill>
                <a:latin typeface="Qualcomm Office Bold" panose="020B0803030202060203" pitchFamily="34" charset="0"/>
              </a:defRPr>
            </a:lvl1pPr>
          </a:lstStyle>
          <a:p>
            <a:pPr lvl="0"/>
            <a:r>
              <a:rPr lang="en-US" smtClean="0"/>
              <a:t>Click to edit Master text styles</a:t>
            </a:r>
          </a:p>
        </p:txBody>
      </p:sp>
    </p:spTree>
    <p:extLst>
      <p:ext uri="{BB962C8B-B14F-4D97-AF65-F5344CB8AC3E}">
        <p14:creationId xmlns:p14="http://schemas.microsoft.com/office/powerpoint/2010/main" val="776080456"/>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650"/>
                                  </p:stCondLst>
                                  <p:childTnLst>
                                    <p:set>
                                      <p:cBhvr>
                                        <p:cTn id="6" dur="1" fill="hold">
                                          <p:stCondLst>
                                            <p:cond delay="0"/>
                                          </p:stCondLst>
                                        </p:cTn>
                                        <p:tgtEl>
                                          <p:spTgt spid="51"/>
                                        </p:tgtEl>
                                        <p:attrNameLst>
                                          <p:attrName>style.visibility</p:attrName>
                                        </p:attrNameLst>
                                      </p:cBhvr>
                                      <p:to>
                                        <p:strVal val="visible"/>
                                      </p:to>
                                    </p:set>
                                    <p:animEffect transition="in" filter="fade">
                                      <p:cBhvr>
                                        <p:cTn id="7" dur="500"/>
                                        <p:tgtEl>
                                          <p:spTgt spid="51"/>
                                        </p:tgtEl>
                                      </p:cBhvr>
                                    </p:animEffect>
                                  </p:childTnLst>
                                </p:cTn>
                              </p:par>
                              <p:par>
                                <p:cTn id="8" presetID="6" presetClass="emph" presetSubtype="0" accel="100000" autoRev="1" fill="hold" nodeType="withEffect">
                                  <p:stCondLst>
                                    <p:cond delay="650"/>
                                  </p:stCondLst>
                                  <p:childTnLst>
                                    <p:animScale>
                                      <p:cBhvr>
                                        <p:cTn id="9" dur="500" fill="hold"/>
                                        <p:tgtEl>
                                          <p:spTgt spid="51"/>
                                        </p:tgtEl>
                                      </p:cBhvr>
                                      <p:by x="100000" y="0"/>
                                    </p:animScale>
                                  </p:childTnLst>
                                </p:cTn>
                              </p:par>
                              <p:par>
                                <p:cTn id="10" presetID="10" presetClass="entr" presetSubtype="0" fill="hold" nodeType="withEffect">
                                  <p:stCondLst>
                                    <p:cond delay="0"/>
                                  </p:stCondLst>
                                  <p:childTnLst>
                                    <p:set>
                                      <p:cBhvr>
                                        <p:cTn id="11" dur="1" fill="hold">
                                          <p:stCondLst>
                                            <p:cond delay="0"/>
                                          </p:stCondLst>
                                        </p:cTn>
                                        <p:tgtEl>
                                          <p:spTgt spid="47"/>
                                        </p:tgtEl>
                                        <p:attrNameLst>
                                          <p:attrName>style.visibility</p:attrName>
                                        </p:attrNameLst>
                                      </p:cBhvr>
                                      <p:to>
                                        <p:strVal val="visible"/>
                                      </p:to>
                                    </p:set>
                                    <p:animEffect transition="in" filter="fade">
                                      <p:cBhvr>
                                        <p:cTn id="12" dur="750"/>
                                        <p:tgtEl>
                                          <p:spTgt spid="47"/>
                                        </p:tgtEl>
                                      </p:cBhvr>
                                    </p:animEffect>
                                  </p:childTnLst>
                                </p:cTn>
                              </p:par>
                              <p:par>
                                <p:cTn id="13" presetID="2" presetClass="entr" presetSubtype="8" decel="24000" fill="hold" nodeType="withEffect">
                                  <p:stCondLst>
                                    <p:cond delay="0"/>
                                  </p:stCondLst>
                                  <p:childTnLst>
                                    <p:set>
                                      <p:cBhvr>
                                        <p:cTn id="14" dur="1" fill="hold">
                                          <p:stCondLst>
                                            <p:cond delay="0"/>
                                          </p:stCondLst>
                                        </p:cTn>
                                        <p:tgtEl>
                                          <p:spTgt spid="47"/>
                                        </p:tgtEl>
                                        <p:attrNameLst>
                                          <p:attrName>style.visibility</p:attrName>
                                        </p:attrNameLst>
                                      </p:cBhvr>
                                      <p:to>
                                        <p:strVal val="visible"/>
                                      </p:to>
                                    </p:set>
                                    <p:anim calcmode="lin" valueType="num">
                                      <p:cBhvr additive="base">
                                        <p:cTn id="15" dur="800" fill="hold"/>
                                        <p:tgtEl>
                                          <p:spTgt spid="47"/>
                                        </p:tgtEl>
                                        <p:attrNameLst>
                                          <p:attrName>ppt_x</p:attrName>
                                        </p:attrNameLst>
                                      </p:cBhvr>
                                      <p:tavLst>
                                        <p:tav tm="0">
                                          <p:val>
                                            <p:strVal val="0-#ppt_w/2"/>
                                          </p:val>
                                        </p:tav>
                                        <p:tav tm="100000">
                                          <p:val>
                                            <p:strVal val="#ppt_x"/>
                                          </p:val>
                                        </p:tav>
                                      </p:tavLst>
                                    </p:anim>
                                    <p:anim calcmode="lin" valueType="num">
                                      <p:cBhvr additive="base">
                                        <p:cTn id="16" dur="800" fill="hold"/>
                                        <p:tgtEl>
                                          <p:spTgt spid="47"/>
                                        </p:tgtEl>
                                        <p:attrNameLst>
                                          <p:attrName>ppt_y</p:attrName>
                                        </p:attrNameLst>
                                      </p:cBhvr>
                                      <p:tavLst>
                                        <p:tav tm="0">
                                          <p:val>
                                            <p:strVal val="#ppt_y"/>
                                          </p:val>
                                        </p:tav>
                                        <p:tav tm="100000">
                                          <p:val>
                                            <p:strVal val="#ppt_y"/>
                                          </p:val>
                                        </p:tav>
                                      </p:tavLst>
                                    </p:anim>
                                  </p:childTnLst>
                                </p:cTn>
                              </p:par>
                              <p:par>
                                <p:cTn id="17" presetID="31" presetClass="entr" presetSubtype="0" fill="hold" nodeType="withEffect">
                                  <p:stCondLst>
                                    <p:cond delay="1000"/>
                                  </p:stCondLst>
                                  <p:childTnLst>
                                    <p:set>
                                      <p:cBhvr>
                                        <p:cTn id="18" dur="1" fill="hold">
                                          <p:stCondLst>
                                            <p:cond delay="0"/>
                                          </p:stCondLst>
                                        </p:cTn>
                                        <p:tgtEl>
                                          <p:spTgt spid="7"/>
                                        </p:tgtEl>
                                        <p:attrNameLst>
                                          <p:attrName>style.visibility</p:attrName>
                                        </p:attrNameLst>
                                      </p:cBhvr>
                                      <p:to>
                                        <p:strVal val="visible"/>
                                      </p:to>
                                    </p:set>
                                    <p:anim calcmode="lin" valueType="num">
                                      <p:cBhvr>
                                        <p:cTn id="19" dur="1000" fill="hold"/>
                                        <p:tgtEl>
                                          <p:spTgt spid="7"/>
                                        </p:tgtEl>
                                        <p:attrNameLst>
                                          <p:attrName>ppt_w</p:attrName>
                                        </p:attrNameLst>
                                      </p:cBhvr>
                                      <p:tavLst>
                                        <p:tav tm="0">
                                          <p:val>
                                            <p:fltVal val="0"/>
                                          </p:val>
                                        </p:tav>
                                        <p:tav tm="100000">
                                          <p:val>
                                            <p:strVal val="#ppt_w"/>
                                          </p:val>
                                        </p:tav>
                                      </p:tavLst>
                                    </p:anim>
                                    <p:anim calcmode="lin" valueType="num">
                                      <p:cBhvr>
                                        <p:cTn id="20" dur="1000" fill="hold"/>
                                        <p:tgtEl>
                                          <p:spTgt spid="7"/>
                                        </p:tgtEl>
                                        <p:attrNameLst>
                                          <p:attrName>ppt_h</p:attrName>
                                        </p:attrNameLst>
                                      </p:cBhvr>
                                      <p:tavLst>
                                        <p:tav tm="0">
                                          <p:val>
                                            <p:fltVal val="0"/>
                                          </p:val>
                                        </p:tav>
                                        <p:tav tm="100000">
                                          <p:val>
                                            <p:strVal val="#ppt_h"/>
                                          </p:val>
                                        </p:tav>
                                      </p:tavLst>
                                    </p:anim>
                                    <p:anim calcmode="lin" valueType="num">
                                      <p:cBhvr>
                                        <p:cTn id="21" dur="1000" fill="hold"/>
                                        <p:tgtEl>
                                          <p:spTgt spid="7"/>
                                        </p:tgtEl>
                                        <p:attrNameLst>
                                          <p:attrName>style.rotation</p:attrName>
                                        </p:attrNameLst>
                                      </p:cBhvr>
                                      <p:tavLst>
                                        <p:tav tm="0">
                                          <p:val>
                                            <p:fltVal val="90"/>
                                          </p:val>
                                        </p:tav>
                                        <p:tav tm="100000">
                                          <p:val>
                                            <p:fltVal val="0"/>
                                          </p:val>
                                        </p:tav>
                                      </p:tavLst>
                                    </p:anim>
                                    <p:animEffect transition="in" filter="fade">
                                      <p:cBhvr>
                                        <p:cTn id="22" dur="1000"/>
                                        <p:tgtEl>
                                          <p:spTgt spid="7"/>
                                        </p:tgtEl>
                                      </p:cBhvr>
                                    </p:animEffect>
                                  </p:childTnLst>
                                </p:cTn>
                              </p:par>
                              <p:par>
                                <p:cTn id="23" presetID="22" presetClass="entr" presetSubtype="1" fill="hold" nodeType="withEffect">
                                  <p:stCondLst>
                                    <p:cond delay="1500"/>
                                  </p:stCondLst>
                                  <p:childTnLst>
                                    <p:set>
                                      <p:cBhvr>
                                        <p:cTn id="24" dur="1" fill="hold">
                                          <p:stCondLst>
                                            <p:cond delay="0"/>
                                          </p:stCondLst>
                                        </p:cTn>
                                        <p:tgtEl>
                                          <p:spTgt spid="4"/>
                                        </p:tgtEl>
                                        <p:attrNameLst>
                                          <p:attrName>style.visibility</p:attrName>
                                        </p:attrNameLst>
                                      </p:cBhvr>
                                      <p:to>
                                        <p:strVal val="visible"/>
                                      </p:to>
                                    </p:set>
                                    <p:animEffect transition="in" filter="wipe(up)">
                                      <p:cBhvr>
                                        <p:cTn id="25" dur="500"/>
                                        <p:tgtEl>
                                          <p:spTgt spid="4"/>
                                        </p:tgtEl>
                                      </p:cBhvr>
                                    </p:animEffect>
                                  </p:childTnLst>
                                </p:cTn>
                              </p:par>
                              <p:par>
                                <p:cTn id="26" presetID="35" presetClass="entr" presetSubtype="0" fill="hold" nodeType="withEffect">
                                  <p:stCondLst>
                                    <p:cond delay="1000"/>
                                  </p:stCondLst>
                                  <p:childTnLst>
                                    <p:set>
                                      <p:cBhvr>
                                        <p:cTn id="27" dur="1" fill="hold">
                                          <p:stCondLst>
                                            <p:cond delay="0"/>
                                          </p:stCondLst>
                                        </p:cTn>
                                        <p:tgtEl>
                                          <p:spTgt spid="33"/>
                                        </p:tgtEl>
                                        <p:attrNameLst>
                                          <p:attrName>style.visibility</p:attrName>
                                        </p:attrNameLst>
                                      </p:cBhvr>
                                      <p:to>
                                        <p:strVal val="visible"/>
                                      </p:to>
                                    </p:set>
                                    <p:animEffect transition="in" filter="fade">
                                      <p:cBhvr>
                                        <p:cTn id="28" dur="2000"/>
                                        <p:tgtEl>
                                          <p:spTgt spid="33"/>
                                        </p:tgtEl>
                                      </p:cBhvr>
                                    </p:animEffect>
                                    <p:anim calcmode="lin" valueType="num">
                                      <p:cBhvr>
                                        <p:cTn id="29" dur="2000" fill="hold"/>
                                        <p:tgtEl>
                                          <p:spTgt spid="33"/>
                                        </p:tgtEl>
                                        <p:attrNameLst>
                                          <p:attrName>style.rotation</p:attrName>
                                        </p:attrNameLst>
                                      </p:cBhvr>
                                      <p:tavLst>
                                        <p:tav tm="0">
                                          <p:val>
                                            <p:fltVal val="720"/>
                                          </p:val>
                                        </p:tav>
                                        <p:tav tm="100000">
                                          <p:val>
                                            <p:fltVal val="0"/>
                                          </p:val>
                                        </p:tav>
                                      </p:tavLst>
                                    </p:anim>
                                    <p:anim calcmode="lin" valueType="num">
                                      <p:cBhvr>
                                        <p:cTn id="30" dur="2000" fill="hold"/>
                                        <p:tgtEl>
                                          <p:spTgt spid="33"/>
                                        </p:tgtEl>
                                        <p:attrNameLst>
                                          <p:attrName>ppt_h</p:attrName>
                                        </p:attrNameLst>
                                      </p:cBhvr>
                                      <p:tavLst>
                                        <p:tav tm="0">
                                          <p:val>
                                            <p:fltVal val="0"/>
                                          </p:val>
                                        </p:tav>
                                        <p:tav tm="100000">
                                          <p:val>
                                            <p:strVal val="#ppt_h"/>
                                          </p:val>
                                        </p:tav>
                                      </p:tavLst>
                                    </p:anim>
                                    <p:anim calcmode="lin" valueType="num">
                                      <p:cBhvr>
                                        <p:cTn id="31" dur="2000" fill="hold"/>
                                        <p:tgtEl>
                                          <p:spTgt spid="33"/>
                                        </p:tgtEl>
                                        <p:attrNameLst>
                                          <p:attrName>ppt_w</p:attrName>
                                        </p:attrNameLst>
                                      </p:cBhvr>
                                      <p:tavLst>
                                        <p:tav tm="0">
                                          <p:val>
                                            <p:fltVal val="0"/>
                                          </p:val>
                                        </p:tav>
                                        <p:tav tm="100000">
                                          <p:val>
                                            <p:strVal val="#ppt_w"/>
                                          </p:val>
                                        </p:tav>
                                      </p:tavLst>
                                    </p:anim>
                                  </p:childTnLst>
                                </p:cTn>
                              </p:par>
                              <p:par>
                                <p:cTn id="32" presetID="10" presetClass="entr" presetSubtype="0" fill="hold" nodeType="withEffect">
                                  <p:stCondLst>
                                    <p:cond delay="2500"/>
                                  </p:stCondLst>
                                  <p:childTnLst>
                                    <p:set>
                                      <p:cBhvr>
                                        <p:cTn id="33" dur="1" fill="hold">
                                          <p:stCondLst>
                                            <p:cond delay="0"/>
                                          </p:stCondLst>
                                        </p:cTn>
                                        <p:tgtEl>
                                          <p:spTgt spid="15"/>
                                        </p:tgtEl>
                                        <p:attrNameLst>
                                          <p:attrName>style.visibility</p:attrName>
                                        </p:attrNameLst>
                                      </p:cBhvr>
                                      <p:to>
                                        <p:strVal val="visible"/>
                                      </p:to>
                                    </p:set>
                                    <p:animEffect transition="in" filter="fade">
                                      <p:cBhvr>
                                        <p:cTn id="34" dur="800"/>
                                        <p:tgtEl>
                                          <p:spTgt spid="15"/>
                                        </p:tgtEl>
                                      </p:cBhvr>
                                    </p:animEffect>
                                  </p:childTnLst>
                                </p:cTn>
                              </p:par>
                              <p:par>
                                <p:cTn id="35" presetID="35" presetClass="entr" presetSubtype="0" fill="hold" nodeType="withEffect">
                                  <p:stCondLst>
                                    <p:cond delay="1000"/>
                                  </p:stCondLst>
                                  <p:childTnLst>
                                    <p:set>
                                      <p:cBhvr>
                                        <p:cTn id="36" dur="1" fill="hold">
                                          <p:stCondLst>
                                            <p:cond delay="0"/>
                                          </p:stCondLst>
                                        </p:cTn>
                                        <p:tgtEl>
                                          <p:spTgt spid="21"/>
                                        </p:tgtEl>
                                        <p:attrNameLst>
                                          <p:attrName>style.visibility</p:attrName>
                                        </p:attrNameLst>
                                      </p:cBhvr>
                                      <p:to>
                                        <p:strVal val="visible"/>
                                      </p:to>
                                    </p:set>
                                    <p:animEffect transition="in" filter="fade">
                                      <p:cBhvr>
                                        <p:cTn id="37" dur="2000"/>
                                        <p:tgtEl>
                                          <p:spTgt spid="21"/>
                                        </p:tgtEl>
                                      </p:cBhvr>
                                    </p:animEffect>
                                    <p:anim calcmode="lin" valueType="num">
                                      <p:cBhvr>
                                        <p:cTn id="38" dur="2000" fill="hold"/>
                                        <p:tgtEl>
                                          <p:spTgt spid="21"/>
                                        </p:tgtEl>
                                        <p:attrNameLst>
                                          <p:attrName>style.rotation</p:attrName>
                                        </p:attrNameLst>
                                      </p:cBhvr>
                                      <p:tavLst>
                                        <p:tav tm="0">
                                          <p:val>
                                            <p:fltVal val="720"/>
                                          </p:val>
                                        </p:tav>
                                        <p:tav tm="100000">
                                          <p:val>
                                            <p:fltVal val="0"/>
                                          </p:val>
                                        </p:tav>
                                      </p:tavLst>
                                    </p:anim>
                                    <p:anim calcmode="lin" valueType="num">
                                      <p:cBhvr>
                                        <p:cTn id="39" dur="2000" fill="hold"/>
                                        <p:tgtEl>
                                          <p:spTgt spid="21"/>
                                        </p:tgtEl>
                                        <p:attrNameLst>
                                          <p:attrName>ppt_h</p:attrName>
                                        </p:attrNameLst>
                                      </p:cBhvr>
                                      <p:tavLst>
                                        <p:tav tm="0">
                                          <p:val>
                                            <p:fltVal val="0"/>
                                          </p:val>
                                        </p:tav>
                                        <p:tav tm="100000">
                                          <p:val>
                                            <p:strVal val="#ppt_h"/>
                                          </p:val>
                                        </p:tav>
                                      </p:tavLst>
                                    </p:anim>
                                    <p:anim calcmode="lin" valueType="num">
                                      <p:cBhvr>
                                        <p:cTn id="40" dur="2000" fill="hold"/>
                                        <p:tgtEl>
                                          <p:spTgt spid="21"/>
                                        </p:tgtEl>
                                        <p:attrNameLst>
                                          <p:attrName>ppt_w</p:attrName>
                                        </p:attrNameLst>
                                      </p:cBhvr>
                                      <p:tavLst>
                                        <p:tav tm="0">
                                          <p:val>
                                            <p:fltVal val="0"/>
                                          </p:val>
                                        </p:tav>
                                        <p:tav tm="100000">
                                          <p:val>
                                            <p:strVal val="#ppt_w"/>
                                          </p:val>
                                        </p:tav>
                                      </p:tavLst>
                                    </p:anim>
                                  </p:childTnLst>
                                </p:cTn>
                              </p:par>
                              <p:par>
                                <p:cTn id="41" presetID="22" presetClass="entr" presetSubtype="1" fill="hold" grpId="0" nodeType="withEffect">
                                  <p:stCondLst>
                                    <p:cond delay="2450"/>
                                  </p:stCondLst>
                                  <p:childTnLst>
                                    <p:set>
                                      <p:cBhvr>
                                        <p:cTn id="42" dur="1" fill="hold">
                                          <p:stCondLst>
                                            <p:cond delay="0"/>
                                          </p:stCondLst>
                                        </p:cTn>
                                        <p:tgtEl>
                                          <p:spTgt spid="10"/>
                                        </p:tgtEl>
                                        <p:attrNameLst>
                                          <p:attrName>style.visibility</p:attrName>
                                        </p:attrNameLst>
                                      </p:cBhvr>
                                      <p:to>
                                        <p:strVal val="visible"/>
                                      </p:to>
                                    </p:set>
                                    <p:animEffect transition="in" filter="wipe(up)">
                                      <p:cBhvr>
                                        <p:cTn id="43" dur="500"/>
                                        <p:tgtEl>
                                          <p:spTgt spid="10"/>
                                        </p:tgtEl>
                                      </p:cBhvr>
                                    </p:animEffect>
                                  </p:childTnLst>
                                </p:cTn>
                              </p:par>
                              <p:par>
                                <p:cTn id="44" presetID="10" presetClass="entr" presetSubtype="0" fill="hold" grpId="0" nodeType="withEffect">
                                  <p:stCondLst>
                                    <p:cond delay="2850"/>
                                  </p:stCondLst>
                                  <p:childTnLst>
                                    <p:set>
                                      <p:cBhvr>
                                        <p:cTn id="45" dur="1" fill="hold">
                                          <p:stCondLst>
                                            <p:cond delay="0"/>
                                          </p:stCondLst>
                                        </p:cTn>
                                        <p:tgtEl>
                                          <p:spTgt spid="11"/>
                                        </p:tgtEl>
                                        <p:attrNameLst>
                                          <p:attrName>style.visibility</p:attrName>
                                        </p:attrNameLst>
                                      </p:cBhvr>
                                      <p:to>
                                        <p:strVal val="visible"/>
                                      </p:to>
                                    </p:set>
                                    <p:animEffect transition="in" filter="fade">
                                      <p:cBhvr>
                                        <p:cTn id="46" dur="500"/>
                                        <p:tgtEl>
                                          <p:spTgt spid="11"/>
                                        </p:tgtEl>
                                      </p:cBhvr>
                                    </p:animEffect>
                                  </p:childTnLst>
                                </p:cTn>
                              </p:par>
                              <p:par>
                                <p:cTn id="47" presetID="19" presetClass="entr" presetSubtype="10" fill="hold" grpId="1" nodeType="withEffect">
                                  <p:stCondLst>
                                    <p:cond delay="2850"/>
                                  </p:stCondLst>
                                  <p:childTnLst>
                                    <p:set>
                                      <p:cBhvr>
                                        <p:cTn id="48" dur="1" fill="hold">
                                          <p:stCondLst>
                                            <p:cond delay="0"/>
                                          </p:stCondLst>
                                        </p:cTn>
                                        <p:tgtEl>
                                          <p:spTgt spid="11"/>
                                        </p:tgtEl>
                                        <p:attrNameLst>
                                          <p:attrName>style.visibility</p:attrName>
                                        </p:attrNameLst>
                                      </p:cBhvr>
                                      <p:to>
                                        <p:strVal val="visible"/>
                                      </p:to>
                                    </p:set>
                                    <p:anim calcmode="lin" valueType="num">
                                      <p:cBhvr>
                                        <p:cTn id="49" dur="500" fill="hold"/>
                                        <p:tgtEl>
                                          <p:spTgt spid="11"/>
                                        </p:tgtEl>
                                        <p:attrNameLst>
                                          <p:attrName>ppt_w</p:attrName>
                                        </p:attrNameLst>
                                      </p:cBhvr>
                                      <p:tavLst>
                                        <p:tav tm="0" fmla="#ppt_w*sin(2.5*pi*$)">
                                          <p:val>
                                            <p:fltVal val="0"/>
                                          </p:val>
                                        </p:tav>
                                        <p:tav tm="100000">
                                          <p:val>
                                            <p:fltVal val="1"/>
                                          </p:val>
                                        </p:tav>
                                      </p:tavLst>
                                    </p:anim>
                                    <p:anim calcmode="lin" valueType="num">
                                      <p:cBhvr>
                                        <p:cTn id="50" dur="500" fill="hold"/>
                                        <p:tgtEl>
                                          <p:spTgt spid="11"/>
                                        </p:tgtEl>
                                        <p:attrNameLst>
                                          <p:attrName>ppt_h</p:attrName>
                                        </p:attrNameLst>
                                      </p:cBhvr>
                                      <p:tavLst>
                                        <p:tav tm="0">
                                          <p:val>
                                            <p:strVal val="#ppt_h"/>
                                          </p:val>
                                        </p:tav>
                                        <p:tav tm="100000">
                                          <p:val>
                                            <p:strVal val="#ppt_h"/>
                                          </p:val>
                                        </p:tav>
                                      </p:tavLst>
                                    </p:anim>
                                  </p:childTnLst>
                                </p:cTn>
                              </p:par>
                              <p:par>
                                <p:cTn id="51" presetID="31" presetClass="entr" presetSubtype="0" fill="hold" nodeType="withEffect">
                                  <p:stCondLst>
                                    <p:cond delay="2350"/>
                                  </p:stCondLst>
                                  <p:childTnLst>
                                    <p:set>
                                      <p:cBhvr>
                                        <p:cTn id="52" dur="1" fill="hold">
                                          <p:stCondLst>
                                            <p:cond delay="0"/>
                                          </p:stCondLst>
                                        </p:cTn>
                                        <p:tgtEl>
                                          <p:spTgt spid="18"/>
                                        </p:tgtEl>
                                        <p:attrNameLst>
                                          <p:attrName>style.visibility</p:attrName>
                                        </p:attrNameLst>
                                      </p:cBhvr>
                                      <p:to>
                                        <p:strVal val="visible"/>
                                      </p:to>
                                    </p:set>
                                    <p:anim calcmode="lin" valueType="num">
                                      <p:cBhvr>
                                        <p:cTn id="53" dur="1000" fill="hold"/>
                                        <p:tgtEl>
                                          <p:spTgt spid="18"/>
                                        </p:tgtEl>
                                        <p:attrNameLst>
                                          <p:attrName>ppt_w</p:attrName>
                                        </p:attrNameLst>
                                      </p:cBhvr>
                                      <p:tavLst>
                                        <p:tav tm="0">
                                          <p:val>
                                            <p:fltVal val="0"/>
                                          </p:val>
                                        </p:tav>
                                        <p:tav tm="100000">
                                          <p:val>
                                            <p:strVal val="#ppt_w"/>
                                          </p:val>
                                        </p:tav>
                                      </p:tavLst>
                                    </p:anim>
                                    <p:anim calcmode="lin" valueType="num">
                                      <p:cBhvr>
                                        <p:cTn id="54" dur="1000" fill="hold"/>
                                        <p:tgtEl>
                                          <p:spTgt spid="18"/>
                                        </p:tgtEl>
                                        <p:attrNameLst>
                                          <p:attrName>ppt_h</p:attrName>
                                        </p:attrNameLst>
                                      </p:cBhvr>
                                      <p:tavLst>
                                        <p:tav tm="0">
                                          <p:val>
                                            <p:fltVal val="0"/>
                                          </p:val>
                                        </p:tav>
                                        <p:tav tm="100000">
                                          <p:val>
                                            <p:strVal val="#ppt_h"/>
                                          </p:val>
                                        </p:tav>
                                      </p:tavLst>
                                    </p:anim>
                                    <p:anim calcmode="lin" valueType="num">
                                      <p:cBhvr>
                                        <p:cTn id="55" dur="1000" fill="hold"/>
                                        <p:tgtEl>
                                          <p:spTgt spid="18"/>
                                        </p:tgtEl>
                                        <p:attrNameLst>
                                          <p:attrName>style.rotation</p:attrName>
                                        </p:attrNameLst>
                                      </p:cBhvr>
                                      <p:tavLst>
                                        <p:tav tm="0">
                                          <p:val>
                                            <p:fltVal val="90"/>
                                          </p:val>
                                        </p:tav>
                                        <p:tav tm="100000">
                                          <p:val>
                                            <p:fltVal val="0"/>
                                          </p:val>
                                        </p:tav>
                                      </p:tavLst>
                                    </p:anim>
                                    <p:animEffect transition="in" filter="fade">
                                      <p:cBhvr>
                                        <p:cTn id="56" dur="1000"/>
                                        <p:tgtEl>
                                          <p:spTgt spid="18"/>
                                        </p:tgtEl>
                                      </p:cBhvr>
                                    </p:animEffect>
                                  </p:childTnLst>
                                </p:cTn>
                              </p:par>
                              <p:par>
                                <p:cTn id="57" presetID="31" presetClass="entr" presetSubtype="0" fill="hold" nodeType="withEffect">
                                  <p:stCondLst>
                                    <p:cond delay="2350"/>
                                  </p:stCondLst>
                                  <p:childTnLst>
                                    <p:set>
                                      <p:cBhvr>
                                        <p:cTn id="58" dur="1" fill="hold">
                                          <p:stCondLst>
                                            <p:cond delay="0"/>
                                          </p:stCondLst>
                                        </p:cTn>
                                        <p:tgtEl>
                                          <p:spTgt spid="12"/>
                                        </p:tgtEl>
                                        <p:attrNameLst>
                                          <p:attrName>style.visibility</p:attrName>
                                        </p:attrNameLst>
                                      </p:cBhvr>
                                      <p:to>
                                        <p:strVal val="visible"/>
                                      </p:to>
                                    </p:set>
                                    <p:anim calcmode="lin" valueType="num">
                                      <p:cBhvr>
                                        <p:cTn id="59" dur="1000" fill="hold"/>
                                        <p:tgtEl>
                                          <p:spTgt spid="12"/>
                                        </p:tgtEl>
                                        <p:attrNameLst>
                                          <p:attrName>ppt_w</p:attrName>
                                        </p:attrNameLst>
                                      </p:cBhvr>
                                      <p:tavLst>
                                        <p:tav tm="0">
                                          <p:val>
                                            <p:fltVal val="0"/>
                                          </p:val>
                                        </p:tav>
                                        <p:tav tm="100000">
                                          <p:val>
                                            <p:strVal val="#ppt_w"/>
                                          </p:val>
                                        </p:tav>
                                      </p:tavLst>
                                    </p:anim>
                                    <p:anim calcmode="lin" valueType="num">
                                      <p:cBhvr>
                                        <p:cTn id="60" dur="1000" fill="hold"/>
                                        <p:tgtEl>
                                          <p:spTgt spid="12"/>
                                        </p:tgtEl>
                                        <p:attrNameLst>
                                          <p:attrName>ppt_h</p:attrName>
                                        </p:attrNameLst>
                                      </p:cBhvr>
                                      <p:tavLst>
                                        <p:tav tm="0">
                                          <p:val>
                                            <p:fltVal val="0"/>
                                          </p:val>
                                        </p:tav>
                                        <p:tav tm="100000">
                                          <p:val>
                                            <p:strVal val="#ppt_h"/>
                                          </p:val>
                                        </p:tav>
                                      </p:tavLst>
                                    </p:anim>
                                    <p:anim calcmode="lin" valueType="num">
                                      <p:cBhvr>
                                        <p:cTn id="61" dur="1000" fill="hold"/>
                                        <p:tgtEl>
                                          <p:spTgt spid="12"/>
                                        </p:tgtEl>
                                        <p:attrNameLst>
                                          <p:attrName>style.rotation</p:attrName>
                                        </p:attrNameLst>
                                      </p:cBhvr>
                                      <p:tavLst>
                                        <p:tav tm="0">
                                          <p:val>
                                            <p:fltVal val="90"/>
                                          </p:val>
                                        </p:tav>
                                        <p:tav tm="100000">
                                          <p:val>
                                            <p:fltVal val="0"/>
                                          </p:val>
                                        </p:tav>
                                      </p:tavLst>
                                    </p:anim>
                                    <p:animEffect transition="in" filter="fade">
                                      <p:cBhvr>
                                        <p:cTn id="62" dur="1000"/>
                                        <p:tgtEl>
                                          <p:spTgt spid="12"/>
                                        </p:tgtEl>
                                      </p:cBhvr>
                                    </p:animEffect>
                                  </p:childTnLst>
                                </p:cTn>
                              </p:par>
                              <p:par>
                                <p:cTn id="63" presetID="35" presetClass="path" presetSubtype="0" accel="46667" decel="53333" autoRev="1" fill="hold" nodeType="withEffect">
                                  <p:stCondLst>
                                    <p:cond delay="2600"/>
                                  </p:stCondLst>
                                  <p:childTnLst>
                                    <p:animMotion origin="layout" path="M 2.94087E-6 4.07407E-6 L -0.13051 4.07407E-6 " pathEditMode="relative" rAng="0" ptsTypes="AA">
                                      <p:cBhvr>
                                        <p:cTn id="64" dur="150" fill="hold"/>
                                        <p:tgtEl>
                                          <p:spTgt spid="46"/>
                                        </p:tgtEl>
                                        <p:attrNameLst>
                                          <p:attrName>ppt_x</p:attrName>
                                          <p:attrName>ppt_y</p:attrName>
                                        </p:attrNameLst>
                                      </p:cBhvr>
                                      <p:rCtr x="-6525" y="0"/>
                                    </p:animMotion>
                                  </p:childTnLst>
                                </p:cTn>
                              </p:par>
                              <p:par>
                                <p:cTn id="65" presetID="10" presetClass="entr" presetSubtype="0" fill="hold" nodeType="withEffect">
                                  <p:stCondLst>
                                    <p:cond delay="450"/>
                                  </p:stCondLst>
                                  <p:childTnLst>
                                    <p:set>
                                      <p:cBhvr>
                                        <p:cTn id="66" dur="1" fill="hold">
                                          <p:stCondLst>
                                            <p:cond delay="0"/>
                                          </p:stCondLst>
                                        </p:cTn>
                                        <p:tgtEl>
                                          <p:spTgt spid="60"/>
                                        </p:tgtEl>
                                        <p:attrNameLst>
                                          <p:attrName>style.visibility</p:attrName>
                                        </p:attrNameLst>
                                      </p:cBhvr>
                                      <p:to>
                                        <p:strVal val="visible"/>
                                      </p:to>
                                    </p:set>
                                    <p:animEffect transition="in" filter="fade">
                                      <p:cBhvr>
                                        <p:cTn id="67" dur="500"/>
                                        <p:tgtEl>
                                          <p:spTgt spid="60"/>
                                        </p:tgtEl>
                                      </p:cBhvr>
                                    </p:animEffect>
                                  </p:childTnLst>
                                </p:cTn>
                              </p:par>
                              <p:par>
                                <p:cTn id="68" presetID="42" presetClass="path" presetSubtype="0" accel="5000" decel="28000" fill="hold" nodeType="withEffect">
                                  <p:stCondLst>
                                    <p:cond delay="450"/>
                                  </p:stCondLst>
                                  <p:childTnLst>
                                    <p:animMotion origin="layout" path="M -1.04167E-6 -9.24855E-7 L -0.17031 0.55445 " pathEditMode="relative" rAng="0" ptsTypes="AA">
                                      <p:cBhvr>
                                        <p:cTn id="69" dur="1000" spd="-100000" fill="hold"/>
                                        <p:tgtEl>
                                          <p:spTgt spid="60"/>
                                        </p:tgtEl>
                                        <p:attrNameLst>
                                          <p:attrName>ppt_x</p:attrName>
                                          <p:attrName>ppt_y</p:attrName>
                                        </p:attrNameLst>
                                      </p:cBhvr>
                                      <p:rCtr x="-8516" y="27723"/>
                                    </p:animMotion>
                                  </p:childTnLst>
                                </p:cTn>
                              </p:par>
                              <p:par>
                                <p:cTn id="70" presetID="6" presetClass="emph" presetSubtype="0" accel="50000" fill="hold" nodeType="withEffect">
                                  <p:stCondLst>
                                    <p:cond delay="450"/>
                                  </p:stCondLst>
                                  <p:childTnLst>
                                    <p:animScale>
                                      <p:cBhvr>
                                        <p:cTn id="71" dur="1000" fill="hold"/>
                                        <p:tgtEl>
                                          <p:spTgt spid="60"/>
                                        </p:tgtEl>
                                      </p:cBhvr>
                                      <p:by x="85000" y="85000"/>
                                    </p:animScale>
                                  </p:childTnLst>
                                </p:cTn>
                              </p:par>
                              <p:par>
                                <p:cTn id="72" presetID="22" presetClass="entr" presetSubtype="4" fill="hold" nodeType="withEffect">
                                  <p:stCondLst>
                                    <p:cond delay="450"/>
                                  </p:stCondLst>
                                  <p:childTnLst>
                                    <p:set>
                                      <p:cBhvr>
                                        <p:cTn id="73" dur="1" fill="hold">
                                          <p:stCondLst>
                                            <p:cond delay="0"/>
                                          </p:stCondLst>
                                        </p:cTn>
                                        <p:tgtEl>
                                          <p:spTgt spid="65"/>
                                        </p:tgtEl>
                                        <p:attrNameLst>
                                          <p:attrName>style.visibility</p:attrName>
                                        </p:attrNameLst>
                                      </p:cBhvr>
                                      <p:to>
                                        <p:strVal val="visible"/>
                                      </p:to>
                                    </p:set>
                                    <p:animEffect transition="in" filter="wipe(down)">
                                      <p:cBhvr>
                                        <p:cTn id="74" dur="1000"/>
                                        <p:tgtEl>
                                          <p:spTgt spid="65"/>
                                        </p:tgtEl>
                                      </p:cBhvr>
                                    </p:animEffect>
                                  </p:childTnLst>
                                </p:cTn>
                              </p:par>
                              <p:par>
                                <p:cTn id="75" presetID="22" presetClass="entr" presetSubtype="8" fill="hold" nodeType="withEffect">
                                  <p:stCondLst>
                                    <p:cond delay="0"/>
                                  </p:stCondLst>
                                  <p:childTnLst>
                                    <p:set>
                                      <p:cBhvr>
                                        <p:cTn id="76" dur="1" fill="hold">
                                          <p:stCondLst>
                                            <p:cond delay="0"/>
                                          </p:stCondLst>
                                        </p:cTn>
                                        <p:tgtEl>
                                          <p:spTgt spid="66"/>
                                        </p:tgtEl>
                                        <p:attrNameLst>
                                          <p:attrName>style.visibility</p:attrName>
                                        </p:attrNameLst>
                                      </p:cBhvr>
                                      <p:to>
                                        <p:strVal val="visible"/>
                                      </p:to>
                                    </p:set>
                                    <p:animEffect transition="in" filter="wipe(left)">
                                      <p:cBhvr>
                                        <p:cTn id="77" dur="500"/>
                                        <p:tgtEl>
                                          <p:spTgt spid="6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animBg="1"/>
      <p:bldP spid="11" grpId="1" animBg="1"/>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20_Title and Content">
    <p:spTree>
      <p:nvGrpSpPr>
        <p:cNvPr id="1" name=""/>
        <p:cNvGrpSpPr/>
        <p:nvPr/>
      </p:nvGrpSpPr>
      <p:grpSpPr>
        <a:xfrm>
          <a:off x="0" y="0"/>
          <a:ext cx="0" cy="0"/>
          <a:chOff x="0" y="0"/>
          <a:chExt cx="0" cy="0"/>
        </a:xfrm>
      </p:grpSpPr>
      <p:cxnSp>
        <p:nvCxnSpPr>
          <p:cNvPr id="5" name="Straight Connector 4"/>
          <p:cNvCxnSpPr/>
          <p:nvPr userDrawn="1"/>
        </p:nvCxnSpPr>
        <p:spPr>
          <a:xfrm>
            <a:off x="370364" y="481013"/>
            <a:ext cx="11451270" cy="0"/>
          </a:xfrm>
          <a:prstGeom prst="line">
            <a:avLst/>
          </a:prstGeom>
          <a:ln w="47625">
            <a:gradFill flip="none" rotWithShape="1">
              <a:gsLst>
                <a:gs pos="100000">
                  <a:srgbClr val="004274"/>
                </a:gs>
                <a:gs pos="0">
                  <a:srgbClr val="008E95"/>
                </a:gs>
              </a:gsLst>
              <a:lin ang="10800000" scaled="1"/>
              <a:tileRect/>
            </a:gradFill>
          </a:ln>
        </p:spPr>
        <p:style>
          <a:lnRef idx="1">
            <a:schemeClr val="accent1"/>
          </a:lnRef>
          <a:fillRef idx="0">
            <a:schemeClr val="accent1"/>
          </a:fillRef>
          <a:effectRef idx="0">
            <a:schemeClr val="accent1"/>
          </a:effectRef>
          <a:fontRef idx="minor">
            <a:schemeClr val="tx1"/>
          </a:fontRef>
        </p:style>
      </p:cxnSp>
      <p:sp>
        <p:nvSpPr>
          <p:cNvPr id="3" name="Content Placeholder 2"/>
          <p:cNvSpPr>
            <a:spLocks noGrp="1"/>
          </p:cNvSpPr>
          <p:nvPr>
            <p:ph idx="1"/>
          </p:nvPr>
        </p:nvSpPr>
        <p:spPr>
          <a:xfrm>
            <a:off x="231064" y="1933395"/>
            <a:ext cx="11432977" cy="1398844"/>
          </a:xfrm>
        </p:spPr>
        <p:txBody>
          <a:bodyPr/>
          <a:lstStyle>
            <a:lvl1pPr>
              <a:defRPr>
                <a:latin typeface="Qualcomm Office Regular" pitchFamily="34" charset="0"/>
              </a:defRPr>
            </a:lvl1pPr>
            <a:lvl2pPr>
              <a:defRPr>
                <a:latin typeface="Qualcomm Office Regular" pitchFamily="34" charset="0"/>
              </a:defRPr>
            </a:lvl2pPr>
            <a:lvl3pPr>
              <a:defRPr>
                <a:latin typeface="Qualcomm Office Regular" pitchFamily="34" charset="0"/>
              </a:defRPr>
            </a:lvl3pPr>
            <a:lvl4pPr>
              <a:defRPr lang="en-US" sz="1600" kern="1200" baseline="0" dirty="0">
                <a:solidFill>
                  <a:prstClr val="black">
                    <a:lumMod val="75000"/>
                    <a:lumOff val="25000"/>
                  </a:prstClr>
                </a:solidFill>
                <a:latin typeface="Qualcomm Office Regular" pitchFamily="34" charset="0"/>
                <a:ea typeface="+mn-ea"/>
                <a:cs typeface="Arial" pitchFamily="34" charset="0"/>
              </a:defRPr>
            </a:lvl4pPr>
            <a:lvl5pPr marL="1600200" indent="-347472">
              <a:buFont typeface="Qualcomm Regular" pitchFamily="34" charset="0"/>
              <a:buChar char="−"/>
              <a:defRPr/>
            </a:lvl5pPr>
            <a:lvl6pPr marL="2171700" indent="0">
              <a:buNone/>
              <a:defRPr sz="1600"/>
            </a:lvl6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
        <p:nvSpPr>
          <p:cNvPr id="6" name="Title Placeholder 1"/>
          <p:cNvSpPr>
            <a:spLocks noGrp="1"/>
          </p:cNvSpPr>
          <p:nvPr>
            <p:ph type="title"/>
          </p:nvPr>
        </p:nvSpPr>
        <p:spPr>
          <a:xfrm>
            <a:off x="283538" y="695067"/>
            <a:ext cx="11432977" cy="590931"/>
          </a:xfrm>
          <a:prstGeom prst="rect">
            <a:avLst/>
          </a:prstGeom>
        </p:spPr>
        <p:txBody>
          <a:bodyPr rtlCol="0"/>
          <a:lstStyle>
            <a:lvl1pPr>
              <a:defRPr>
                <a:latin typeface="Qualcomm Office Regular" pitchFamily="34" charset="0"/>
              </a:defRPr>
            </a:lvl1pPr>
          </a:lstStyle>
          <a:p>
            <a:r>
              <a:rPr lang="en-US" dirty="0" smtClean="0"/>
              <a:t>Click to edit Master title style</a:t>
            </a:r>
            <a:endParaRPr lang="en-US" dirty="0"/>
          </a:p>
        </p:txBody>
      </p:sp>
      <p:sp>
        <p:nvSpPr>
          <p:cNvPr id="8" name="Text Placeholder 2"/>
          <p:cNvSpPr>
            <a:spLocks noGrp="1"/>
          </p:cNvSpPr>
          <p:nvPr>
            <p:ph type="body" idx="13"/>
          </p:nvPr>
        </p:nvSpPr>
        <p:spPr>
          <a:xfrm>
            <a:off x="283538" y="1426465"/>
            <a:ext cx="11432977" cy="350865"/>
          </a:xfrm>
        </p:spPr>
        <p:txBody>
          <a:bodyPr tIns="0" bIns="0"/>
          <a:lstStyle>
            <a:lvl1pPr marL="0" indent="0">
              <a:buNone/>
              <a:defRPr sz="2400" b="0">
                <a:solidFill>
                  <a:schemeClr val="bg2"/>
                </a:solidFill>
                <a:latin typeface="Qualcomm Office Regular"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Tree>
    <p:extLst>
      <p:ext uri="{BB962C8B-B14F-4D97-AF65-F5344CB8AC3E}">
        <p14:creationId xmlns:p14="http://schemas.microsoft.com/office/powerpoint/2010/main" val="1986466914"/>
      </p:ext>
    </p:extLst>
  </p:cSld>
  <p:clrMapOvr>
    <a:masterClrMapping/>
  </p:clrMapOvr>
  <p:transition spd="med">
    <p:fade/>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21_Title and Content">
    <p:spTree>
      <p:nvGrpSpPr>
        <p:cNvPr id="1" name=""/>
        <p:cNvGrpSpPr/>
        <p:nvPr/>
      </p:nvGrpSpPr>
      <p:grpSpPr>
        <a:xfrm>
          <a:off x="0" y="0"/>
          <a:ext cx="0" cy="0"/>
          <a:chOff x="0" y="0"/>
          <a:chExt cx="0" cy="0"/>
        </a:xfrm>
      </p:grpSpPr>
      <p:cxnSp>
        <p:nvCxnSpPr>
          <p:cNvPr id="5" name="Straight Connector 4"/>
          <p:cNvCxnSpPr/>
          <p:nvPr userDrawn="1"/>
        </p:nvCxnSpPr>
        <p:spPr>
          <a:xfrm>
            <a:off x="370364" y="481013"/>
            <a:ext cx="11451270" cy="0"/>
          </a:xfrm>
          <a:prstGeom prst="line">
            <a:avLst/>
          </a:prstGeom>
          <a:ln w="47625">
            <a:gradFill flip="none" rotWithShape="1">
              <a:gsLst>
                <a:gs pos="100000">
                  <a:srgbClr val="004274"/>
                </a:gs>
                <a:gs pos="0">
                  <a:srgbClr val="008E95"/>
                </a:gs>
              </a:gsLst>
              <a:lin ang="10800000" scaled="1"/>
              <a:tileRect/>
            </a:gradFill>
          </a:ln>
        </p:spPr>
        <p:style>
          <a:lnRef idx="1">
            <a:schemeClr val="accent1"/>
          </a:lnRef>
          <a:fillRef idx="0">
            <a:schemeClr val="accent1"/>
          </a:fillRef>
          <a:effectRef idx="0">
            <a:schemeClr val="accent1"/>
          </a:effectRef>
          <a:fontRef idx="minor">
            <a:schemeClr val="tx1"/>
          </a:fontRef>
        </p:style>
      </p:cxnSp>
      <p:sp>
        <p:nvSpPr>
          <p:cNvPr id="3" name="Content Placeholder 2"/>
          <p:cNvSpPr>
            <a:spLocks noGrp="1"/>
          </p:cNvSpPr>
          <p:nvPr>
            <p:ph idx="1"/>
          </p:nvPr>
        </p:nvSpPr>
        <p:spPr>
          <a:xfrm>
            <a:off x="231064" y="1933395"/>
            <a:ext cx="11432977" cy="1398844"/>
          </a:xfrm>
        </p:spPr>
        <p:txBody>
          <a:bodyPr/>
          <a:lstStyle>
            <a:lvl1pPr>
              <a:defRPr>
                <a:latin typeface="Qualcomm Office Regular" pitchFamily="34" charset="0"/>
              </a:defRPr>
            </a:lvl1pPr>
            <a:lvl2pPr>
              <a:defRPr>
                <a:latin typeface="Qualcomm Office Regular" pitchFamily="34" charset="0"/>
              </a:defRPr>
            </a:lvl2pPr>
            <a:lvl3pPr>
              <a:defRPr>
                <a:latin typeface="Qualcomm Office Regular" pitchFamily="34" charset="0"/>
              </a:defRPr>
            </a:lvl3pPr>
            <a:lvl4pPr>
              <a:defRPr lang="en-US" sz="1600" kern="1200" baseline="0" dirty="0">
                <a:solidFill>
                  <a:prstClr val="black">
                    <a:lumMod val="75000"/>
                    <a:lumOff val="25000"/>
                  </a:prstClr>
                </a:solidFill>
                <a:latin typeface="Qualcomm Office Regular" pitchFamily="34" charset="0"/>
                <a:ea typeface="+mn-ea"/>
                <a:cs typeface="Arial" pitchFamily="34" charset="0"/>
              </a:defRPr>
            </a:lvl4pPr>
            <a:lvl5pPr marL="1600200" indent="-347472">
              <a:buFont typeface="Qualcomm Regular" pitchFamily="34" charset="0"/>
              <a:buChar char="−"/>
              <a:defRPr/>
            </a:lvl5pPr>
            <a:lvl6pPr marL="2171700" indent="0">
              <a:buNone/>
              <a:defRPr sz="1600"/>
            </a:lvl6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
        <p:nvSpPr>
          <p:cNvPr id="6" name="Title Placeholder 1"/>
          <p:cNvSpPr>
            <a:spLocks noGrp="1"/>
          </p:cNvSpPr>
          <p:nvPr>
            <p:ph type="title"/>
          </p:nvPr>
        </p:nvSpPr>
        <p:spPr>
          <a:xfrm>
            <a:off x="283538" y="695067"/>
            <a:ext cx="11432977" cy="590931"/>
          </a:xfrm>
          <a:prstGeom prst="rect">
            <a:avLst/>
          </a:prstGeom>
        </p:spPr>
        <p:txBody>
          <a:bodyPr rtlCol="0"/>
          <a:lstStyle>
            <a:lvl1pPr>
              <a:defRPr>
                <a:latin typeface="Qualcomm Office Regular" pitchFamily="34" charset="0"/>
              </a:defRPr>
            </a:lvl1pPr>
          </a:lstStyle>
          <a:p>
            <a:r>
              <a:rPr lang="en-US" dirty="0" smtClean="0"/>
              <a:t>Click to edit Master title style</a:t>
            </a:r>
            <a:endParaRPr lang="en-US" dirty="0"/>
          </a:p>
        </p:txBody>
      </p:sp>
      <p:sp>
        <p:nvSpPr>
          <p:cNvPr id="8" name="Text Placeholder 2"/>
          <p:cNvSpPr>
            <a:spLocks noGrp="1"/>
          </p:cNvSpPr>
          <p:nvPr>
            <p:ph type="body" idx="13"/>
          </p:nvPr>
        </p:nvSpPr>
        <p:spPr>
          <a:xfrm>
            <a:off x="283538" y="1426465"/>
            <a:ext cx="11432977" cy="350865"/>
          </a:xfrm>
        </p:spPr>
        <p:txBody>
          <a:bodyPr tIns="0" bIns="0"/>
          <a:lstStyle>
            <a:lvl1pPr marL="0" indent="0">
              <a:buNone/>
              <a:defRPr sz="2400" b="0">
                <a:solidFill>
                  <a:schemeClr val="bg2"/>
                </a:solidFill>
                <a:latin typeface="Qualcomm Office Regular"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Tree>
    <p:extLst>
      <p:ext uri="{BB962C8B-B14F-4D97-AF65-F5344CB8AC3E}">
        <p14:creationId xmlns:p14="http://schemas.microsoft.com/office/powerpoint/2010/main" val="2222255124"/>
      </p:ext>
    </p:extLst>
  </p:cSld>
  <p:clrMapOvr>
    <a:masterClrMapping/>
  </p:clrMapOvr>
  <p:transition spd="med">
    <p:fade/>
  </p:transition>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slide with no content">
    <p:spTree>
      <p:nvGrpSpPr>
        <p:cNvPr id="1" name=""/>
        <p:cNvGrpSpPr/>
        <p:nvPr/>
      </p:nvGrpSpPr>
      <p:grpSpPr>
        <a:xfrm>
          <a:off x="0" y="0"/>
          <a:ext cx="0" cy="0"/>
          <a:chOff x="0" y="0"/>
          <a:chExt cx="0" cy="0"/>
        </a:xfrm>
      </p:grpSpPr>
      <p:cxnSp>
        <p:nvCxnSpPr>
          <p:cNvPr id="4" name="Straight Connector 3"/>
          <p:cNvCxnSpPr/>
          <p:nvPr userDrawn="1"/>
        </p:nvCxnSpPr>
        <p:spPr>
          <a:xfrm>
            <a:off x="370364" y="457200"/>
            <a:ext cx="11451270" cy="0"/>
          </a:xfrm>
          <a:prstGeom prst="line">
            <a:avLst/>
          </a:prstGeom>
          <a:ln w="47625">
            <a:gradFill flip="none" rotWithShape="1">
              <a:gsLst>
                <a:gs pos="100000">
                  <a:srgbClr val="004274"/>
                </a:gs>
                <a:gs pos="0">
                  <a:srgbClr val="008E95"/>
                </a:gs>
              </a:gsLst>
              <a:lin ang="10800000" scaled="1"/>
              <a:tileRect/>
            </a:gradFill>
          </a:ln>
        </p:spPr>
        <p:style>
          <a:lnRef idx="1">
            <a:schemeClr val="accent1"/>
          </a:lnRef>
          <a:fillRef idx="0">
            <a:schemeClr val="accent1"/>
          </a:fillRef>
          <a:effectRef idx="0">
            <a:schemeClr val="accent1"/>
          </a:effectRef>
          <a:fontRef idx="minor">
            <a:schemeClr val="tx1"/>
          </a:fontRef>
        </p:style>
      </p:cxnSp>
      <p:sp>
        <p:nvSpPr>
          <p:cNvPr id="6" name="Title Placeholder 1"/>
          <p:cNvSpPr>
            <a:spLocks noGrp="1"/>
          </p:cNvSpPr>
          <p:nvPr>
            <p:ph type="title"/>
          </p:nvPr>
        </p:nvSpPr>
        <p:spPr>
          <a:xfrm>
            <a:off x="283538" y="695067"/>
            <a:ext cx="11432977" cy="590931"/>
          </a:xfrm>
          <a:prstGeom prst="rect">
            <a:avLst/>
          </a:prstGeom>
        </p:spPr>
        <p:txBody>
          <a:bodyPr rtlCol="0"/>
          <a:lstStyle>
            <a:lvl1pPr>
              <a:defRPr>
                <a:latin typeface="Qualcomm Office Regular" pitchFamily="34" charset="0"/>
              </a:defRPr>
            </a:lvl1pPr>
          </a:lstStyle>
          <a:p>
            <a:r>
              <a:rPr lang="en-US" dirty="0" smtClean="0"/>
              <a:t>Click to edit Master title style</a:t>
            </a:r>
            <a:endParaRPr lang="en-US" dirty="0"/>
          </a:p>
        </p:txBody>
      </p:sp>
      <p:sp>
        <p:nvSpPr>
          <p:cNvPr id="9" name="Text Placeholder 2"/>
          <p:cNvSpPr>
            <a:spLocks noGrp="1"/>
          </p:cNvSpPr>
          <p:nvPr>
            <p:ph type="body" idx="13"/>
          </p:nvPr>
        </p:nvSpPr>
        <p:spPr>
          <a:xfrm>
            <a:off x="283538" y="1426465"/>
            <a:ext cx="11432977" cy="350865"/>
          </a:xfrm>
        </p:spPr>
        <p:txBody>
          <a:bodyPr tIns="0" bIns="0"/>
          <a:lstStyle>
            <a:lvl1pPr marL="0" indent="0">
              <a:buNone/>
              <a:defRPr sz="2400" b="0">
                <a:solidFill>
                  <a:schemeClr val="bg2"/>
                </a:solidFill>
                <a:latin typeface="Qualcomm Office Regular"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Tree>
    <p:extLst>
      <p:ext uri="{BB962C8B-B14F-4D97-AF65-F5344CB8AC3E}">
        <p14:creationId xmlns:p14="http://schemas.microsoft.com/office/powerpoint/2010/main" val="3702451072"/>
      </p:ext>
    </p:extLst>
  </p:cSld>
  <p:clrMapOvr>
    <a:masterClrMapping/>
  </p:clrMapOvr>
  <p:transition spd="med">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24_Title and Content">
    <p:spTree>
      <p:nvGrpSpPr>
        <p:cNvPr id="1" name=""/>
        <p:cNvGrpSpPr/>
        <p:nvPr/>
      </p:nvGrpSpPr>
      <p:grpSpPr>
        <a:xfrm>
          <a:off x="0" y="0"/>
          <a:ext cx="0" cy="0"/>
          <a:chOff x="0" y="0"/>
          <a:chExt cx="0" cy="0"/>
        </a:xfrm>
      </p:grpSpPr>
      <p:sp>
        <p:nvSpPr>
          <p:cNvPr id="5" name="Title Placeholder 1"/>
          <p:cNvSpPr>
            <a:spLocks noGrp="1"/>
          </p:cNvSpPr>
          <p:nvPr>
            <p:ph type="title"/>
          </p:nvPr>
        </p:nvSpPr>
        <p:spPr>
          <a:xfrm>
            <a:off x="587015" y="158450"/>
            <a:ext cx="10645428" cy="767581"/>
          </a:xfrm>
          <a:prstGeom prst="rect">
            <a:avLst/>
          </a:prstGeom>
        </p:spPr>
        <p:txBody>
          <a:bodyPr vert="horz" lIns="91440" tIns="45720" rIns="91440" bIns="45720" rtlCol="0" anchor="ctr">
            <a:normAutofit/>
          </a:bodyPr>
          <a:lstStyle/>
          <a:p>
            <a:pPr lvl="0"/>
            <a:r>
              <a:rPr lang="en-US" dirty="0" smtClean="0"/>
              <a:t>Click to edit Master title style</a:t>
            </a:r>
            <a:endParaRPr lang="en-US" dirty="0"/>
          </a:p>
        </p:txBody>
      </p:sp>
      <p:sp>
        <p:nvSpPr>
          <p:cNvPr id="8" name="Slide Number Placeholder 5"/>
          <p:cNvSpPr>
            <a:spLocks noGrp="1"/>
          </p:cNvSpPr>
          <p:nvPr>
            <p:ph type="sldNum" sz="quarter" idx="4"/>
          </p:nvPr>
        </p:nvSpPr>
        <p:spPr>
          <a:xfrm>
            <a:off x="163292" y="6509933"/>
            <a:ext cx="709082" cy="331932"/>
          </a:xfrm>
          <a:prstGeom prst="rect">
            <a:avLst/>
          </a:prstGeom>
        </p:spPr>
        <p:txBody>
          <a:bodyPr vert="horz" lIns="91440" tIns="45720" rIns="91440" bIns="45720" rtlCol="0" anchor="ctr"/>
          <a:lstStyle>
            <a:lvl1pPr algn="l">
              <a:defRPr sz="1200">
                <a:solidFill>
                  <a:srgbClr val="254061"/>
                </a:solidFill>
                <a:latin typeface="Arial"/>
                <a:cs typeface="Arial"/>
              </a:defRPr>
            </a:lvl1pPr>
          </a:lstStyle>
          <a:p>
            <a:fld id="{D4EABEBA-CB0E-0E48-9AC1-74C7372C6EC6}" type="slidenum">
              <a:rPr lang="en-US" smtClean="0"/>
              <a:pPr/>
              <a:t>‹#›</a:t>
            </a:fld>
            <a:endParaRPr lang="en-US" dirty="0"/>
          </a:p>
        </p:txBody>
      </p:sp>
      <p:sp>
        <p:nvSpPr>
          <p:cNvPr id="3" name="Content Placeholder 2"/>
          <p:cNvSpPr>
            <a:spLocks noGrp="1"/>
          </p:cNvSpPr>
          <p:nvPr>
            <p:ph sz="quarter" idx="10"/>
          </p:nvPr>
        </p:nvSpPr>
        <p:spPr>
          <a:xfrm>
            <a:off x="713318" y="1243013"/>
            <a:ext cx="10629900" cy="1363450"/>
          </a:xfrm>
          <a:prstGeom prst="rect">
            <a:avLst/>
          </a:prstGeom>
        </p:spPr>
        <p:txBody>
          <a:bodyPr/>
          <a:lstStyle>
            <a:lvl4pPr>
              <a:defRPr sz="1400"/>
            </a:lvl4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Tree>
    <p:extLst>
      <p:ext uri="{BB962C8B-B14F-4D97-AF65-F5344CB8AC3E}">
        <p14:creationId xmlns:p14="http://schemas.microsoft.com/office/powerpoint/2010/main" val="2284665043"/>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cSld name="9_title slide with no content">
    <p:spTree>
      <p:nvGrpSpPr>
        <p:cNvPr id="1" name=""/>
        <p:cNvGrpSpPr/>
        <p:nvPr/>
      </p:nvGrpSpPr>
      <p:grpSpPr>
        <a:xfrm>
          <a:off x="0" y="0"/>
          <a:ext cx="0" cy="0"/>
          <a:chOff x="0" y="0"/>
          <a:chExt cx="0" cy="0"/>
        </a:xfrm>
      </p:grpSpPr>
      <p:cxnSp>
        <p:nvCxnSpPr>
          <p:cNvPr id="13" name="Straight Connector 12"/>
          <p:cNvCxnSpPr/>
          <p:nvPr/>
        </p:nvCxnSpPr>
        <p:spPr>
          <a:xfrm>
            <a:off x="370364" y="504825"/>
            <a:ext cx="11451270" cy="0"/>
          </a:xfrm>
          <a:prstGeom prst="line">
            <a:avLst/>
          </a:prstGeom>
          <a:ln w="47625">
            <a:gradFill flip="none" rotWithShape="1">
              <a:gsLst>
                <a:gs pos="100000">
                  <a:srgbClr val="004274"/>
                </a:gs>
                <a:gs pos="0">
                  <a:srgbClr val="008E95"/>
                </a:gs>
              </a:gsLst>
              <a:lin ang="10800000" scaled="1"/>
              <a:tileRect/>
            </a:gradFill>
          </a:ln>
        </p:spPr>
        <p:style>
          <a:lnRef idx="1">
            <a:schemeClr val="accent1"/>
          </a:lnRef>
          <a:fillRef idx="0">
            <a:schemeClr val="accent1"/>
          </a:fillRef>
          <a:effectRef idx="0">
            <a:schemeClr val="accent1"/>
          </a:effectRef>
          <a:fontRef idx="minor">
            <a:schemeClr val="tx1"/>
          </a:fontRef>
        </p:style>
      </p:cxnSp>
      <p:sp>
        <p:nvSpPr>
          <p:cNvPr id="6" name="Title Placeholder 1"/>
          <p:cNvSpPr>
            <a:spLocks noGrp="1"/>
          </p:cNvSpPr>
          <p:nvPr>
            <p:ph type="title"/>
          </p:nvPr>
        </p:nvSpPr>
        <p:spPr>
          <a:xfrm>
            <a:off x="283538" y="690451"/>
            <a:ext cx="11432977" cy="600164"/>
          </a:xfrm>
          <a:prstGeom prst="rect">
            <a:avLst/>
          </a:prstGeom>
        </p:spPr>
        <p:txBody>
          <a:bodyPr vert="horz" wrap="square" lIns="91440" tIns="45720" rIns="91440" bIns="45720" rtlCol="0" anchor="ctr">
            <a:spAutoFit/>
          </a:bodyPr>
          <a:lstStyle>
            <a:lvl1pPr>
              <a:defRPr>
                <a:latin typeface="Qualcomm Office Regular" pitchFamily="34" charset="0"/>
              </a:defRPr>
            </a:lvl1pPr>
          </a:lstStyle>
          <a:p>
            <a:r>
              <a:rPr lang="en-US" smtClean="0"/>
              <a:t>Click to edit Master title style</a:t>
            </a:r>
            <a:endParaRPr lang="en-US" dirty="0"/>
          </a:p>
        </p:txBody>
      </p:sp>
      <p:sp>
        <p:nvSpPr>
          <p:cNvPr id="9" name="Text Placeholder 2"/>
          <p:cNvSpPr>
            <a:spLocks noGrp="1"/>
          </p:cNvSpPr>
          <p:nvPr>
            <p:ph type="body" idx="13"/>
          </p:nvPr>
        </p:nvSpPr>
        <p:spPr>
          <a:xfrm>
            <a:off x="283538" y="1426465"/>
            <a:ext cx="11432977" cy="350865"/>
          </a:xfrm>
        </p:spPr>
        <p:txBody>
          <a:bodyPr tIns="0" bIns="0" anchor="t"/>
          <a:lstStyle>
            <a:lvl1pPr marL="0" indent="0">
              <a:buNone/>
              <a:defRPr sz="2400" b="0">
                <a:solidFill>
                  <a:schemeClr val="bg2"/>
                </a:solidFill>
                <a:latin typeface="Qualcomm Office Regular"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Box 4"/>
          <p:cNvSpPr txBox="1"/>
          <p:nvPr userDrawn="1"/>
        </p:nvSpPr>
        <p:spPr>
          <a:xfrm>
            <a:off x="0" y="6664786"/>
            <a:ext cx="2221264" cy="175433"/>
          </a:xfrm>
          <a:prstGeom prst="rect">
            <a:avLst/>
          </a:prstGeom>
          <a:noFill/>
        </p:spPr>
        <p:txBody>
          <a:bodyPr wrap="square" rtlCol="0">
            <a:spAutoFit/>
          </a:bodyPr>
          <a:lstStyle/>
          <a:p>
            <a:pPr>
              <a:lnSpc>
                <a:spcPct val="90000"/>
              </a:lnSpc>
              <a:spcAft>
                <a:spcPts val="300"/>
              </a:spcAft>
            </a:pPr>
            <a:r>
              <a:rPr lang="en-US" sz="600" dirty="0" smtClean="0">
                <a:solidFill>
                  <a:schemeClr val="bg1">
                    <a:lumMod val="50000"/>
                  </a:schemeClr>
                </a:solidFill>
                <a:latin typeface="Calibre Semibold" pitchFamily="34" charset="0"/>
              </a:rPr>
              <a:t>Qualcomm Confidential</a:t>
            </a:r>
            <a:r>
              <a:rPr lang="en-US" sz="600" baseline="0" dirty="0" smtClean="0">
                <a:solidFill>
                  <a:schemeClr val="bg1">
                    <a:lumMod val="50000"/>
                  </a:schemeClr>
                </a:solidFill>
                <a:latin typeface="Calibre Semibold" pitchFamily="34" charset="0"/>
              </a:rPr>
              <a:t> and Proprietary Information</a:t>
            </a:r>
            <a:endParaRPr lang="en-US" sz="600" dirty="0" smtClean="0">
              <a:solidFill>
                <a:schemeClr val="bg1">
                  <a:lumMod val="50000"/>
                </a:schemeClr>
              </a:solidFill>
              <a:latin typeface="Calibre Semibold" pitchFamily="34" charset="0"/>
            </a:endParaRPr>
          </a:p>
        </p:txBody>
      </p:sp>
    </p:spTree>
    <p:extLst>
      <p:ext uri="{BB962C8B-B14F-4D97-AF65-F5344CB8AC3E}">
        <p14:creationId xmlns:p14="http://schemas.microsoft.com/office/powerpoint/2010/main" val="739003073"/>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cSld name="10_title slide with no content">
    <p:spTree>
      <p:nvGrpSpPr>
        <p:cNvPr id="1" name=""/>
        <p:cNvGrpSpPr/>
        <p:nvPr/>
      </p:nvGrpSpPr>
      <p:grpSpPr>
        <a:xfrm>
          <a:off x="0" y="0"/>
          <a:ext cx="0" cy="0"/>
          <a:chOff x="0" y="0"/>
          <a:chExt cx="0" cy="0"/>
        </a:xfrm>
      </p:grpSpPr>
      <p:cxnSp>
        <p:nvCxnSpPr>
          <p:cNvPr id="13" name="Straight Connector 12"/>
          <p:cNvCxnSpPr/>
          <p:nvPr/>
        </p:nvCxnSpPr>
        <p:spPr>
          <a:xfrm>
            <a:off x="370364" y="504825"/>
            <a:ext cx="11451270" cy="0"/>
          </a:xfrm>
          <a:prstGeom prst="line">
            <a:avLst/>
          </a:prstGeom>
          <a:ln w="47625">
            <a:gradFill flip="none" rotWithShape="1">
              <a:gsLst>
                <a:gs pos="100000">
                  <a:srgbClr val="004274"/>
                </a:gs>
                <a:gs pos="0">
                  <a:srgbClr val="008E95"/>
                </a:gs>
              </a:gsLst>
              <a:lin ang="10800000" scaled="1"/>
              <a:tileRect/>
            </a:gradFill>
          </a:ln>
        </p:spPr>
        <p:style>
          <a:lnRef idx="1">
            <a:schemeClr val="accent1"/>
          </a:lnRef>
          <a:fillRef idx="0">
            <a:schemeClr val="accent1"/>
          </a:fillRef>
          <a:effectRef idx="0">
            <a:schemeClr val="accent1"/>
          </a:effectRef>
          <a:fontRef idx="minor">
            <a:schemeClr val="tx1"/>
          </a:fontRef>
        </p:style>
      </p:cxnSp>
      <p:sp>
        <p:nvSpPr>
          <p:cNvPr id="6" name="Title Placeholder 1"/>
          <p:cNvSpPr>
            <a:spLocks noGrp="1"/>
          </p:cNvSpPr>
          <p:nvPr>
            <p:ph type="title"/>
          </p:nvPr>
        </p:nvSpPr>
        <p:spPr>
          <a:xfrm>
            <a:off x="283538" y="690451"/>
            <a:ext cx="11432977" cy="600164"/>
          </a:xfrm>
          <a:prstGeom prst="rect">
            <a:avLst/>
          </a:prstGeom>
        </p:spPr>
        <p:txBody>
          <a:bodyPr vert="horz" wrap="square" lIns="91440" tIns="45720" rIns="91440" bIns="45720" rtlCol="0" anchor="ctr">
            <a:spAutoFit/>
          </a:bodyPr>
          <a:lstStyle>
            <a:lvl1pPr>
              <a:defRPr>
                <a:latin typeface="Qualcomm Office Regular" pitchFamily="34" charset="0"/>
              </a:defRPr>
            </a:lvl1pPr>
          </a:lstStyle>
          <a:p>
            <a:r>
              <a:rPr lang="en-US" smtClean="0"/>
              <a:t>Click to edit Master title style</a:t>
            </a:r>
            <a:endParaRPr lang="en-US" dirty="0"/>
          </a:p>
        </p:txBody>
      </p:sp>
      <p:sp>
        <p:nvSpPr>
          <p:cNvPr id="9" name="Text Placeholder 2"/>
          <p:cNvSpPr>
            <a:spLocks noGrp="1"/>
          </p:cNvSpPr>
          <p:nvPr>
            <p:ph type="body" idx="13"/>
          </p:nvPr>
        </p:nvSpPr>
        <p:spPr>
          <a:xfrm>
            <a:off x="283538" y="1426465"/>
            <a:ext cx="11432977" cy="350865"/>
          </a:xfrm>
        </p:spPr>
        <p:txBody>
          <a:bodyPr tIns="0" bIns="0" anchor="t"/>
          <a:lstStyle>
            <a:lvl1pPr marL="0" indent="0">
              <a:buNone/>
              <a:defRPr sz="2400" b="0">
                <a:solidFill>
                  <a:schemeClr val="bg2"/>
                </a:solidFill>
                <a:latin typeface="Qualcomm Office Regular"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Box 4"/>
          <p:cNvSpPr txBox="1"/>
          <p:nvPr userDrawn="1"/>
        </p:nvSpPr>
        <p:spPr>
          <a:xfrm>
            <a:off x="0" y="6664786"/>
            <a:ext cx="2221264" cy="175433"/>
          </a:xfrm>
          <a:prstGeom prst="rect">
            <a:avLst/>
          </a:prstGeom>
          <a:noFill/>
        </p:spPr>
        <p:txBody>
          <a:bodyPr wrap="square" rtlCol="0">
            <a:spAutoFit/>
          </a:bodyPr>
          <a:lstStyle/>
          <a:p>
            <a:pPr>
              <a:lnSpc>
                <a:spcPct val="90000"/>
              </a:lnSpc>
              <a:spcAft>
                <a:spcPts val="300"/>
              </a:spcAft>
            </a:pPr>
            <a:r>
              <a:rPr lang="en-US" sz="600" dirty="0" smtClean="0">
                <a:solidFill>
                  <a:schemeClr val="bg1">
                    <a:lumMod val="50000"/>
                  </a:schemeClr>
                </a:solidFill>
                <a:latin typeface="Calibre Semibold" pitchFamily="34" charset="0"/>
              </a:rPr>
              <a:t>Qualcomm Confidential</a:t>
            </a:r>
            <a:r>
              <a:rPr lang="en-US" sz="600" baseline="0" dirty="0" smtClean="0">
                <a:solidFill>
                  <a:schemeClr val="bg1">
                    <a:lumMod val="50000"/>
                  </a:schemeClr>
                </a:solidFill>
                <a:latin typeface="Calibre Semibold" pitchFamily="34" charset="0"/>
              </a:rPr>
              <a:t> and Proprietary Information</a:t>
            </a:r>
            <a:endParaRPr lang="en-US" sz="600" dirty="0" smtClean="0">
              <a:solidFill>
                <a:schemeClr val="bg1">
                  <a:lumMod val="50000"/>
                </a:schemeClr>
              </a:solidFill>
              <a:latin typeface="Calibre Semibold" pitchFamily="34" charset="0"/>
            </a:endParaRPr>
          </a:p>
        </p:txBody>
      </p:sp>
    </p:spTree>
    <p:extLst>
      <p:ext uri="{BB962C8B-B14F-4D97-AF65-F5344CB8AC3E}">
        <p14:creationId xmlns:p14="http://schemas.microsoft.com/office/powerpoint/2010/main" val="2085491394"/>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Title Only">
    <p:spTree>
      <p:nvGrpSpPr>
        <p:cNvPr id="1" name=""/>
        <p:cNvGrpSpPr/>
        <p:nvPr/>
      </p:nvGrpSpPr>
      <p:grpSpPr>
        <a:xfrm>
          <a:off x="0" y="0"/>
          <a:ext cx="0" cy="0"/>
          <a:chOff x="0" y="0"/>
          <a:chExt cx="0" cy="0"/>
        </a:xfrm>
      </p:grpSpPr>
      <p:cxnSp>
        <p:nvCxnSpPr>
          <p:cNvPr id="3" name="Straight Connector 2"/>
          <p:cNvCxnSpPr/>
          <p:nvPr userDrawn="1"/>
        </p:nvCxnSpPr>
        <p:spPr>
          <a:xfrm>
            <a:off x="382688" y="646113"/>
            <a:ext cx="10820077" cy="0"/>
          </a:xfrm>
          <a:prstGeom prst="line">
            <a:avLst/>
          </a:prstGeom>
          <a:ln w="38100">
            <a:gradFill flip="none" rotWithShape="1">
              <a:gsLst>
                <a:gs pos="0">
                  <a:srgbClr val="143C66"/>
                </a:gs>
                <a:gs pos="100000">
                  <a:srgbClr val="008080"/>
                </a:gs>
              </a:gsLst>
              <a:lin ang="0" scaled="1"/>
              <a:tileRect/>
            </a:gradFill>
          </a:ln>
        </p:spPr>
        <p:style>
          <a:lnRef idx="1">
            <a:schemeClr val="accent1"/>
          </a:lnRef>
          <a:fillRef idx="0">
            <a:schemeClr val="accent1"/>
          </a:fillRef>
          <a:effectRef idx="0">
            <a:schemeClr val="accent1"/>
          </a:effectRef>
          <a:fontRef idx="minor">
            <a:schemeClr val="tx1"/>
          </a:fontRef>
        </p:style>
      </p:cxnSp>
      <p:sp>
        <p:nvSpPr>
          <p:cNvPr id="4" name="Title Placeholder 1"/>
          <p:cNvSpPr>
            <a:spLocks noGrp="1"/>
          </p:cNvSpPr>
          <p:nvPr>
            <p:ph type="title"/>
          </p:nvPr>
        </p:nvSpPr>
        <p:spPr>
          <a:xfrm>
            <a:off x="587015" y="158450"/>
            <a:ext cx="10645428" cy="767581"/>
          </a:xfrm>
          <a:prstGeom prst="rect">
            <a:avLst/>
          </a:prstGeom>
        </p:spPr>
        <p:txBody>
          <a:bodyPr rtlCol="0">
            <a:normAutofit/>
          </a:bodyPr>
          <a:lstStyle/>
          <a:p>
            <a:pPr lvl="0"/>
            <a:r>
              <a:rPr lang="en-US" dirty="0" smtClean="0"/>
              <a:t>Click to edit Master title style</a:t>
            </a:r>
            <a:endParaRPr lang="en-US" dirty="0"/>
          </a:p>
        </p:txBody>
      </p:sp>
    </p:spTree>
    <p:extLst>
      <p:ext uri="{BB962C8B-B14F-4D97-AF65-F5344CB8AC3E}">
        <p14:creationId xmlns:p14="http://schemas.microsoft.com/office/powerpoint/2010/main" val="876937634"/>
      </p:ext>
    </p:extLst>
  </p:cSld>
  <p:clrMapOvr>
    <a:masterClrMapping/>
  </p:clrMapOvr>
  <p:transition spd="med">
    <p:fade/>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284163" y="690518"/>
            <a:ext cx="11430000" cy="600164"/>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609759" y="1600201"/>
            <a:ext cx="5410022"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20" y="1600201"/>
            <a:ext cx="5410021"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09759" y="6356351"/>
            <a:ext cx="2843954" cy="365125"/>
          </a:xfrm>
          <a:prstGeom prst="rect">
            <a:avLst/>
          </a:prstGeom>
        </p:spPr>
        <p:txBody>
          <a:bodyPr/>
          <a:lstStyle/>
          <a:p>
            <a:endParaRPr lang="en-US"/>
          </a:p>
        </p:txBody>
      </p:sp>
      <p:sp>
        <p:nvSpPr>
          <p:cNvPr id="6" name="Footer Placeholder 5"/>
          <p:cNvSpPr>
            <a:spLocks noGrp="1"/>
          </p:cNvSpPr>
          <p:nvPr>
            <p:ph type="ftr" sz="quarter" idx="11"/>
          </p:nvPr>
        </p:nvSpPr>
        <p:spPr>
          <a:xfrm>
            <a:off x="4165098" y="6356351"/>
            <a:ext cx="3861806"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8738288" y="6356351"/>
            <a:ext cx="2843953" cy="365125"/>
          </a:xfrm>
          <a:prstGeom prst="rect">
            <a:avLst/>
          </a:prstGeom>
        </p:spPr>
        <p:txBody>
          <a:bodyPr/>
          <a:lstStyle/>
          <a:p>
            <a:fld id="{CD3CCAE4-A917-4EA9-8397-CA076E34F350}" type="slidenum">
              <a:rPr lang="en-US" smtClean="0"/>
              <a:t>‹#›</a:t>
            </a:fld>
            <a:endParaRPr lang="en-US"/>
          </a:p>
        </p:txBody>
      </p:sp>
    </p:spTree>
    <p:extLst>
      <p:ext uri="{BB962C8B-B14F-4D97-AF65-F5344CB8AC3E}">
        <p14:creationId xmlns:p14="http://schemas.microsoft.com/office/powerpoint/2010/main" val="96071124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231064" y="1426464"/>
            <a:ext cx="11432977" cy="5128447"/>
          </a:xfrm>
        </p:spPr>
        <p:txBody>
          <a:bodyPr/>
          <a:lstStyle>
            <a:lvl1pPr>
              <a:defRPr>
                <a:latin typeface="Qualcomm Office Regular" pitchFamily="34" charset="0"/>
              </a:defRPr>
            </a:lvl1pPr>
            <a:lvl2pPr>
              <a:defRPr>
                <a:latin typeface="Qualcomm Office Regular" pitchFamily="34" charset="0"/>
              </a:defRPr>
            </a:lvl2pPr>
            <a:lvl3pPr>
              <a:defRPr>
                <a:latin typeface="Qualcomm Office Regular" pitchFamily="34" charset="0"/>
              </a:defRPr>
            </a:lvl3pPr>
            <a:lvl4pPr>
              <a:defRPr lang="en-US" sz="1600" kern="1200" baseline="0" dirty="0">
                <a:solidFill>
                  <a:prstClr val="black">
                    <a:lumMod val="75000"/>
                    <a:lumOff val="25000"/>
                  </a:prstClr>
                </a:solidFill>
                <a:latin typeface="Qualcomm Office Regular" pitchFamily="34" charset="0"/>
                <a:ea typeface="+mn-ea"/>
                <a:cs typeface="Arial" pitchFamily="34" charset="0"/>
              </a:defRPr>
            </a:lvl4pPr>
            <a:lvl5pPr marL="1600200" indent="-347472">
              <a:buFont typeface="Qualcomm Regular" pitchFamily="34" charset="0"/>
              <a:buChar char="−"/>
              <a:defRPr/>
            </a:lvl5pPr>
            <a:lvl6pPr marL="2171700" indent="0">
              <a:buNone/>
              <a:defRPr sz="1600"/>
            </a:lvl6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cxnSp>
        <p:nvCxnSpPr>
          <p:cNvPr id="5" name="Straight Connector 4"/>
          <p:cNvCxnSpPr/>
          <p:nvPr userDrawn="1"/>
        </p:nvCxnSpPr>
        <p:spPr>
          <a:xfrm>
            <a:off x="370364" y="504825"/>
            <a:ext cx="11451270" cy="0"/>
          </a:xfrm>
          <a:prstGeom prst="line">
            <a:avLst/>
          </a:prstGeom>
          <a:ln w="47625">
            <a:gradFill flip="none" rotWithShape="1">
              <a:gsLst>
                <a:gs pos="100000">
                  <a:srgbClr val="004274"/>
                </a:gs>
                <a:gs pos="0">
                  <a:srgbClr val="008E95"/>
                </a:gs>
              </a:gsLst>
              <a:lin ang="10800000" scaled="1"/>
              <a:tileRect/>
            </a:gradFill>
          </a:ln>
        </p:spPr>
        <p:style>
          <a:lnRef idx="1">
            <a:schemeClr val="accent1"/>
          </a:lnRef>
          <a:fillRef idx="0">
            <a:schemeClr val="accent1"/>
          </a:fillRef>
          <a:effectRef idx="0">
            <a:schemeClr val="accent1"/>
          </a:effectRef>
          <a:fontRef idx="minor">
            <a:schemeClr val="tx1"/>
          </a:fontRef>
        </p:style>
      </p:cxnSp>
      <p:sp>
        <p:nvSpPr>
          <p:cNvPr id="6" name="Title Placeholder 1"/>
          <p:cNvSpPr>
            <a:spLocks noGrp="1"/>
          </p:cNvSpPr>
          <p:nvPr>
            <p:ph type="title"/>
          </p:nvPr>
        </p:nvSpPr>
        <p:spPr>
          <a:xfrm>
            <a:off x="283538" y="690451"/>
            <a:ext cx="11432977" cy="600164"/>
          </a:xfrm>
          <a:prstGeom prst="rect">
            <a:avLst/>
          </a:prstGeom>
        </p:spPr>
        <p:txBody>
          <a:bodyPr vert="horz" wrap="square" lIns="91440" tIns="45720" rIns="91440" bIns="45720" rtlCol="0" anchor="ctr">
            <a:spAutoFit/>
          </a:bodyPr>
          <a:lstStyle>
            <a:lvl1pPr>
              <a:defRPr>
                <a:latin typeface="Qualcomm Office Regular" pitchFamily="34" charset="0"/>
              </a:defRPr>
            </a:lvl1pPr>
          </a:lstStyle>
          <a:p>
            <a:r>
              <a:rPr lang="en-US" dirty="0" smtClean="0"/>
              <a:t>Click to edit Master title style</a:t>
            </a:r>
            <a:endParaRPr lang="en-US" dirty="0"/>
          </a:p>
        </p:txBody>
      </p:sp>
      <p:sp>
        <p:nvSpPr>
          <p:cNvPr id="7" name="Subtitle 4"/>
          <p:cNvSpPr txBox="1">
            <a:spLocks/>
          </p:cNvSpPr>
          <p:nvPr userDrawn="1"/>
        </p:nvSpPr>
        <p:spPr bwMode="gray">
          <a:xfrm>
            <a:off x="-58689" y="6694753"/>
            <a:ext cx="6905518" cy="219291"/>
          </a:xfrm>
          <a:prstGeom prst="rect">
            <a:avLst/>
          </a:prstGeom>
        </p:spPr>
        <p:txBody>
          <a:bodyPr vert="horz" wrap="square" lIns="91440" tIns="45720" rIns="91440" bIns="45720" rtlCol="0">
            <a:spAutoFit/>
          </a:bodyPr>
          <a:lstStyle>
            <a:lvl1pPr marL="0" indent="0" algn="l" defTabSz="914400" rtl="0" eaLnBrk="1" latinLnBrk="0" hangingPunct="1">
              <a:lnSpc>
                <a:spcPct val="90000"/>
              </a:lnSpc>
              <a:spcBef>
                <a:spcPct val="0"/>
              </a:spcBef>
              <a:buFontTx/>
              <a:buNone/>
              <a:defRPr lang="en-US" sz="2800" kern="1200" dirty="0">
                <a:solidFill>
                  <a:srgbClr val="FFFFFF"/>
                </a:solidFill>
                <a:latin typeface="Qualcomm Office Regular" pitchFamily="34" charset="0"/>
                <a:ea typeface="+mj-ea"/>
                <a:cs typeface="Arial" pitchFamily="34" charset="0"/>
              </a:defRPr>
            </a:lvl1pPr>
            <a:lvl2pPr marL="457200" indent="0" algn="ctr" defTabSz="914400" rtl="0" eaLnBrk="1" latinLnBrk="0" hangingPunct="1">
              <a:lnSpc>
                <a:spcPct val="95000"/>
              </a:lnSpc>
              <a:spcBef>
                <a:spcPct val="20000"/>
              </a:spcBef>
              <a:buClr>
                <a:schemeClr val="accent5"/>
              </a:buClr>
              <a:buFont typeface="Calibre Regular" pitchFamily="34" charset="0"/>
              <a:buNone/>
              <a:defRPr lang="en-US" sz="2000" kern="1200">
                <a:solidFill>
                  <a:schemeClr val="tx1">
                    <a:tint val="75000"/>
                  </a:schemeClr>
                </a:solidFill>
                <a:latin typeface="Qualcomm Office Regular" pitchFamily="34" charset="0"/>
                <a:ea typeface="+mn-ea"/>
                <a:cs typeface="Arial" pitchFamily="34" charset="0"/>
              </a:defRPr>
            </a:lvl2pPr>
            <a:lvl3pPr marL="914400" indent="0" algn="ctr" defTabSz="914400" rtl="0" eaLnBrk="1" latinLnBrk="0" hangingPunct="1">
              <a:lnSpc>
                <a:spcPct val="95000"/>
              </a:lnSpc>
              <a:spcBef>
                <a:spcPct val="20000"/>
              </a:spcBef>
              <a:buClr>
                <a:schemeClr val="accent5"/>
              </a:buClr>
              <a:buFont typeface="Calibre Regular" pitchFamily="34" charset="0"/>
              <a:buNone/>
              <a:defRPr lang="en-US" sz="1800" kern="1200">
                <a:solidFill>
                  <a:schemeClr val="tx1">
                    <a:tint val="75000"/>
                  </a:schemeClr>
                </a:solidFill>
                <a:latin typeface="Qualcomm Office Regular" pitchFamily="34" charset="0"/>
                <a:ea typeface="+mn-ea"/>
                <a:cs typeface="Arial" pitchFamily="34" charset="0"/>
              </a:defRPr>
            </a:lvl3pPr>
            <a:lvl4pPr marL="1371600" indent="0" algn="ctr" defTabSz="914400" rtl="0" eaLnBrk="1" latinLnBrk="0" hangingPunct="1">
              <a:lnSpc>
                <a:spcPct val="95000"/>
              </a:lnSpc>
              <a:spcBef>
                <a:spcPct val="20000"/>
              </a:spcBef>
              <a:buClr>
                <a:schemeClr val="accent5"/>
              </a:buClr>
              <a:buFont typeface="Calibre Regular" pitchFamily="34" charset="0"/>
              <a:buNone/>
              <a:defRPr lang="en-US" sz="1600" kern="1200">
                <a:solidFill>
                  <a:schemeClr val="tx1">
                    <a:tint val="75000"/>
                  </a:schemeClr>
                </a:solidFill>
                <a:latin typeface="Qualcomm Office Regular" pitchFamily="34" charset="0"/>
                <a:ea typeface="+mn-ea"/>
                <a:cs typeface="Arial" pitchFamily="34" charset="0"/>
              </a:defRPr>
            </a:lvl4pPr>
            <a:lvl5pPr marL="1828800" indent="0" algn="ctr" defTabSz="914400" rtl="0" eaLnBrk="1" latinLnBrk="0" hangingPunct="1">
              <a:lnSpc>
                <a:spcPct val="95000"/>
              </a:lnSpc>
              <a:spcBef>
                <a:spcPct val="20000"/>
              </a:spcBef>
              <a:buClr>
                <a:schemeClr val="accent5"/>
              </a:buClr>
              <a:buFont typeface="Calibre Regular" pitchFamily="34" charset="0"/>
              <a:buNone/>
              <a:defRPr lang="en-US" sz="1400" kern="1200" baseline="0">
                <a:solidFill>
                  <a:schemeClr val="tx1">
                    <a:tint val="75000"/>
                  </a:schemeClr>
                </a:solidFill>
                <a:latin typeface="Qualcomm Regular" pitchFamily="34" charset="0"/>
                <a:ea typeface="+mn-ea"/>
                <a:cs typeface="Arial" pitchFamily="34" charset="0"/>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r>
              <a:rPr lang="en-US" sz="900" b="0" dirty="0" smtClean="0">
                <a:solidFill>
                  <a:schemeClr val="tx1"/>
                </a:solidFill>
                <a:latin typeface="Calibre Regular"/>
                <a:cs typeface="Times New Roman" panose="02020603050405020304" pitchFamily="18" charset="0"/>
              </a:rPr>
              <a:t>Qualcomm Proprietary and Confidential</a:t>
            </a:r>
            <a:endParaRPr lang="en-US" sz="900" b="0" dirty="0">
              <a:solidFill>
                <a:schemeClr val="tx1"/>
              </a:solidFill>
              <a:latin typeface="Calibre Regular"/>
              <a:cs typeface="Times New Roman" panose="02020603050405020304" pitchFamily="18" charset="0"/>
            </a:endParaRPr>
          </a:p>
        </p:txBody>
      </p:sp>
      <p:pic>
        <p:nvPicPr>
          <p:cNvPr id="8" name="Picture 2"/>
          <p:cNvPicPr>
            <a:picLocks noChangeAspect="1" noChangeArrowheads="1"/>
          </p:cNvPicPr>
          <p:nvPr userDrawn="1"/>
        </p:nvPicPr>
        <p:blipFill>
          <a:blip r:embed="rId2" cstate="screen">
            <a:extLst>
              <a:ext uri="{28A0092B-C50C-407E-A947-70E740481C1C}">
                <a14:useLocalDpi xmlns:a14="http://schemas.microsoft.com/office/drawing/2010/main"/>
              </a:ext>
            </a:extLst>
          </a:blip>
          <a:srcRect/>
          <a:stretch>
            <a:fillRect/>
          </a:stretch>
        </p:blipFill>
        <p:spPr bwMode="auto">
          <a:xfrm>
            <a:off x="11217021" y="1"/>
            <a:ext cx="974980" cy="530816"/>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30789470"/>
      </p:ext>
    </p:extLst>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7" name="Content Placeholder 2"/>
          <p:cNvSpPr>
            <a:spLocks noGrp="1"/>
          </p:cNvSpPr>
          <p:nvPr>
            <p:ph idx="1"/>
          </p:nvPr>
        </p:nvSpPr>
        <p:spPr>
          <a:xfrm>
            <a:off x="289060" y="1931780"/>
            <a:ext cx="11430000" cy="1375761"/>
          </a:xfrm>
        </p:spPr>
        <p:txBody>
          <a:bodyPr/>
          <a:lstStyle>
            <a:lvl1pPr>
              <a:defRPr/>
            </a:lvl1pPr>
            <a:lvl2pPr>
              <a:defRPr/>
            </a:lvl2pPr>
            <a:lvl3pPr>
              <a:defRPr/>
            </a:lvl3pPr>
            <a:lvl4pPr>
              <a:defRPr lang="en-US" sz="1600" kern="1200" baseline="0" dirty="0">
                <a:solidFill>
                  <a:prstClr val="black">
                    <a:lumMod val="75000"/>
                    <a:lumOff val="25000"/>
                  </a:prstClr>
                </a:solidFill>
                <a:latin typeface="Qualcomm Office Regular" pitchFamily="34" charset="0"/>
                <a:ea typeface="+mn-ea"/>
                <a:cs typeface="Arial" pitchFamily="34" charset="0"/>
              </a:defRPr>
            </a:lvl4pPr>
            <a:lvl5pPr marL="1200150" indent="-260604">
              <a:buFont typeface="Qualcomm Regular" pitchFamily="34" charset="0"/>
              <a:buChar char="−"/>
              <a:defRPr/>
            </a:lvl5pPr>
            <a:lvl6pPr marL="1628775" indent="0">
              <a:buNone/>
              <a:defRPr sz="1200"/>
            </a:lvl6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2" name="Title Placeholder 1"/>
          <p:cNvSpPr>
            <a:spLocks noGrp="1"/>
          </p:cNvSpPr>
          <p:nvPr>
            <p:ph type="title"/>
          </p:nvPr>
        </p:nvSpPr>
        <p:spPr>
          <a:xfrm>
            <a:off x="283541" y="698990"/>
            <a:ext cx="11432977" cy="567848"/>
          </a:xfrm>
          <a:prstGeom prst="rect">
            <a:avLst/>
          </a:prstGeom>
        </p:spPr>
        <p:txBody>
          <a:bodyPr vert="horz" wrap="square" lIns="68580" tIns="34290" rIns="68580" bIns="34290" rtlCol="0" anchor="ctr">
            <a:spAutoFit/>
          </a:bodyPr>
          <a:lstStyle>
            <a:lvl1pPr>
              <a:defRPr sz="3600">
                <a:latin typeface="Qualcomm Office Regular" pitchFamily="34" charset="0"/>
              </a:defRPr>
            </a:lvl1pPr>
          </a:lstStyle>
          <a:p>
            <a:r>
              <a:rPr lang="en-US" smtClean="0"/>
              <a:t>Click to edit Master title style</a:t>
            </a:r>
            <a:endParaRPr lang="en-US" dirty="0"/>
          </a:p>
        </p:txBody>
      </p:sp>
      <p:sp>
        <p:nvSpPr>
          <p:cNvPr id="13" name="Text Placeholder 2"/>
          <p:cNvSpPr>
            <a:spLocks noGrp="1"/>
          </p:cNvSpPr>
          <p:nvPr>
            <p:ph type="body" idx="13"/>
          </p:nvPr>
        </p:nvSpPr>
        <p:spPr>
          <a:xfrm>
            <a:off x="283541" y="1426467"/>
            <a:ext cx="11432977" cy="350865"/>
          </a:xfrm>
        </p:spPr>
        <p:txBody>
          <a:bodyPr tIns="0" bIns="0" anchor="t"/>
          <a:lstStyle>
            <a:lvl1pPr marL="0" indent="0" algn="l" defTabSz="914400" rtl="0" eaLnBrk="1" latinLnBrk="0" hangingPunct="1">
              <a:lnSpc>
                <a:spcPct val="95000"/>
              </a:lnSpc>
              <a:spcBef>
                <a:spcPct val="20000"/>
              </a:spcBef>
              <a:buFontTx/>
              <a:buNone/>
              <a:defRPr lang="en-US" sz="2400" b="0" kern="1200" dirty="0" smtClean="0">
                <a:solidFill>
                  <a:schemeClr val="bg2"/>
                </a:solidFill>
                <a:latin typeface="Qualcomm Office Regular" pitchFamily="34" charset="0"/>
                <a:ea typeface="+mn-ea"/>
                <a:cs typeface="Arial" pitchFamily="34" charset="0"/>
              </a:defRPr>
            </a:lvl1pPr>
            <a:lvl2pPr marL="342900" indent="0">
              <a:buNone/>
              <a:defRPr sz="1500" b="1"/>
            </a:lvl2pPr>
            <a:lvl3pPr marL="685800" indent="0">
              <a:buNone/>
              <a:defRPr sz="140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cxnSp>
        <p:nvCxnSpPr>
          <p:cNvPr id="14" name="Straight Connector 13"/>
          <p:cNvCxnSpPr/>
          <p:nvPr userDrawn="1"/>
        </p:nvCxnSpPr>
        <p:spPr>
          <a:xfrm>
            <a:off x="370365" y="504825"/>
            <a:ext cx="11451271" cy="0"/>
          </a:xfrm>
          <a:prstGeom prst="line">
            <a:avLst/>
          </a:prstGeom>
          <a:ln w="47625">
            <a:gradFill flip="none" rotWithShape="1">
              <a:gsLst>
                <a:gs pos="100000">
                  <a:srgbClr val="004274"/>
                </a:gs>
                <a:gs pos="0">
                  <a:srgbClr val="008E95"/>
                </a:gs>
              </a:gsLst>
              <a:lin ang="10800000" scaled="1"/>
              <a:tileRect/>
            </a:gradFill>
          </a:ln>
        </p:spPr>
        <p:style>
          <a:lnRef idx="1">
            <a:schemeClr val="accent1"/>
          </a:lnRef>
          <a:fillRef idx="0">
            <a:schemeClr val="accent1"/>
          </a:fillRef>
          <a:effectRef idx="0">
            <a:schemeClr val="accent1"/>
          </a:effectRef>
          <a:fontRef idx="minor">
            <a:schemeClr val="tx1"/>
          </a:fontRef>
        </p:style>
      </p:cxnSp>
      <p:grpSp>
        <p:nvGrpSpPr>
          <p:cNvPr id="40" name="Group 39"/>
          <p:cNvGrpSpPr>
            <a:grpSpLocks noChangeAspect="1"/>
          </p:cNvGrpSpPr>
          <p:nvPr userDrawn="1"/>
        </p:nvGrpSpPr>
        <p:grpSpPr>
          <a:xfrm>
            <a:off x="10288860" y="6546300"/>
            <a:ext cx="961544" cy="157272"/>
            <a:chOff x="187326" y="5085556"/>
            <a:chExt cx="8393112" cy="1830388"/>
          </a:xfrm>
          <a:solidFill>
            <a:schemeClr val="bg1">
              <a:lumMod val="75000"/>
            </a:schemeClr>
          </a:solidFill>
        </p:grpSpPr>
        <p:sp>
          <p:nvSpPr>
            <p:cNvPr id="41" name="Freeform 7"/>
            <p:cNvSpPr>
              <a:spLocks/>
            </p:cNvSpPr>
            <p:nvPr userDrawn="1"/>
          </p:nvSpPr>
          <p:spPr bwMode="auto">
            <a:xfrm>
              <a:off x="3603626" y="5388769"/>
              <a:ext cx="585787" cy="892175"/>
            </a:xfrm>
            <a:custGeom>
              <a:avLst/>
              <a:gdLst>
                <a:gd name="T0" fmla="*/ 0 w 156"/>
                <a:gd name="T1" fmla="*/ 218 h 238"/>
                <a:gd name="T2" fmla="*/ 20 w 156"/>
                <a:gd name="T3" fmla="*/ 238 h 238"/>
                <a:gd name="T4" fmla="*/ 156 w 156"/>
                <a:gd name="T5" fmla="*/ 238 h 238"/>
                <a:gd name="T6" fmla="*/ 126 w 156"/>
                <a:gd name="T7" fmla="*/ 189 h 238"/>
                <a:gd name="T8" fmla="*/ 47 w 156"/>
                <a:gd name="T9" fmla="*/ 189 h 238"/>
                <a:gd name="T10" fmla="*/ 47 w 156"/>
                <a:gd name="T11" fmla="*/ 0 h 238"/>
                <a:gd name="T12" fmla="*/ 0 w 156"/>
                <a:gd name="T13" fmla="*/ 0 h 238"/>
                <a:gd name="T14" fmla="*/ 0 w 156"/>
                <a:gd name="T15" fmla="*/ 218 h 23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6" h="238">
                  <a:moveTo>
                    <a:pt x="0" y="218"/>
                  </a:moveTo>
                  <a:cubicBezTo>
                    <a:pt x="0" y="227"/>
                    <a:pt x="11" y="238"/>
                    <a:pt x="20" y="238"/>
                  </a:cubicBezTo>
                  <a:cubicBezTo>
                    <a:pt x="156" y="238"/>
                    <a:pt x="156" y="238"/>
                    <a:pt x="156" y="238"/>
                  </a:cubicBezTo>
                  <a:cubicBezTo>
                    <a:pt x="126" y="189"/>
                    <a:pt x="126" y="189"/>
                    <a:pt x="126" y="189"/>
                  </a:cubicBezTo>
                  <a:cubicBezTo>
                    <a:pt x="47" y="189"/>
                    <a:pt x="47" y="189"/>
                    <a:pt x="47" y="189"/>
                  </a:cubicBezTo>
                  <a:cubicBezTo>
                    <a:pt x="47" y="0"/>
                    <a:pt x="47" y="0"/>
                    <a:pt x="47" y="0"/>
                  </a:cubicBezTo>
                  <a:cubicBezTo>
                    <a:pt x="0" y="0"/>
                    <a:pt x="0" y="0"/>
                    <a:pt x="0" y="0"/>
                  </a:cubicBezTo>
                  <a:lnTo>
                    <a:pt x="0" y="21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2" name="Freeform 8"/>
            <p:cNvSpPr>
              <a:spLocks noEditPoints="1"/>
            </p:cNvSpPr>
            <p:nvPr userDrawn="1"/>
          </p:nvSpPr>
          <p:spPr bwMode="auto">
            <a:xfrm>
              <a:off x="187326" y="5085556"/>
              <a:ext cx="1541462" cy="1830388"/>
            </a:xfrm>
            <a:custGeom>
              <a:avLst/>
              <a:gdLst>
                <a:gd name="T0" fmla="*/ 411 w 411"/>
                <a:gd name="T1" fmla="*/ 206 h 488"/>
                <a:gd name="T2" fmla="*/ 206 w 411"/>
                <a:gd name="T3" fmla="*/ 0 h 488"/>
                <a:gd name="T4" fmla="*/ 0 w 411"/>
                <a:gd name="T5" fmla="*/ 206 h 488"/>
                <a:gd name="T6" fmla="*/ 206 w 411"/>
                <a:gd name="T7" fmla="*/ 412 h 488"/>
                <a:gd name="T8" fmla="*/ 241 w 411"/>
                <a:gd name="T9" fmla="*/ 408 h 488"/>
                <a:gd name="T10" fmla="*/ 240 w 411"/>
                <a:gd name="T11" fmla="*/ 488 h 488"/>
                <a:gd name="T12" fmla="*/ 298 w 411"/>
                <a:gd name="T13" fmla="*/ 488 h 488"/>
                <a:gd name="T14" fmla="*/ 298 w 411"/>
                <a:gd name="T15" fmla="*/ 389 h 488"/>
                <a:gd name="T16" fmla="*/ 411 w 411"/>
                <a:gd name="T17" fmla="*/ 206 h 488"/>
                <a:gd name="T18" fmla="*/ 298 w 411"/>
                <a:gd name="T19" fmla="*/ 302 h 488"/>
                <a:gd name="T20" fmla="*/ 298 w 411"/>
                <a:gd name="T21" fmla="*/ 236 h 488"/>
                <a:gd name="T22" fmla="*/ 240 w 411"/>
                <a:gd name="T23" fmla="*/ 252 h 488"/>
                <a:gd name="T24" fmla="*/ 241 w 411"/>
                <a:gd name="T25" fmla="*/ 334 h 488"/>
                <a:gd name="T26" fmla="*/ 206 w 411"/>
                <a:gd name="T27" fmla="*/ 339 h 488"/>
                <a:gd name="T28" fmla="*/ 73 w 411"/>
                <a:gd name="T29" fmla="*/ 206 h 488"/>
                <a:gd name="T30" fmla="*/ 206 w 411"/>
                <a:gd name="T31" fmla="*/ 73 h 488"/>
                <a:gd name="T32" fmla="*/ 339 w 411"/>
                <a:gd name="T33" fmla="*/ 206 h 488"/>
                <a:gd name="T34" fmla="*/ 298 w 411"/>
                <a:gd name="T35" fmla="*/ 302 h 4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411" h="488">
                  <a:moveTo>
                    <a:pt x="411" y="206"/>
                  </a:moveTo>
                  <a:cubicBezTo>
                    <a:pt x="411" y="92"/>
                    <a:pt x="319" y="0"/>
                    <a:pt x="206" y="0"/>
                  </a:cubicBezTo>
                  <a:cubicBezTo>
                    <a:pt x="92" y="0"/>
                    <a:pt x="0" y="92"/>
                    <a:pt x="0" y="206"/>
                  </a:cubicBezTo>
                  <a:cubicBezTo>
                    <a:pt x="0" y="319"/>
                    <a:pt x="92" y="412"/>
                    <a:pt x="206" y="412"/>
                  </a:cubicBezTo>
                  <a:cubicBezTo>
                    <a:pt x="218" y="412"/>
                    <a:pt x="229" y="410"/>
                    <a:pt x="241" y="408"/>
                  </a:cubicBezTo>
                  <a:cubicBezTo>
                    <a:pt x="240" y="488"/>
                    <a:pt x="240" y="488"/>
                    <a:pt x="240" y="488"/>
                  </a:cubicBezTo>
                  <a:cubicBezTo>
                    <a:pt x="298" y="488"/>
                    <a:pt x="298" y="488"/>
                    <a:pt x="298" y="488"/>
                  </a:cubicBezTo>
                  <a:cubicBezTo>
                    <a:pt x="298" y="389"/>
                    <a:pt x="298" y="389"/>
                    <a:pt x="298" y="389"/>
                  </a:cubicBezTo>
                  <a:cubicBezTo>
                    <a:pt x="365" y="355"/>
                    <a:pt x="411" y="286"/>
                    <a:pt x="411" y="206"/>
                  </a:cubicBezTo>
                  <a:close/>
                  <a:moveTo>
                    <a:pt x="298" y="302"/>
                  </a:moveTo>
                  <a:cubicBezTo>
                    <a:pt x="298" y="236"/>
                    <a:pt x="298" y="236"/>
                    <a:pt x="298" y="236"/>
                  </a:cubicBezTo>
                  <a:cubicBezTo>
                    <a:pt x="240" y="252"/>
                    <a:pt x="240" y="252"/>
                    <a:pt x="240" y="252"/>
                  </a:cubicBezTo>
                  <a:cubicBezTo>
                    <a:pt x="241" y="334"/>
                    <a:pt x="241" y="334"/>
                    <a:pt x="241" y="334"/>
                  </a:cubicBezTo>
                  <a:cubicBezTo>
                    <a:pt x="229" y="337"/>
                    <a:pt x="218" y="339"/>
                    <a:pt x="206" y="339"/>
                  </a:cubicBezTo>
                  <a:cubicBezTo>
                    <a:pt x="132" y="339"/>
                    <a:pt x="73" y="279"/>
                    <a:pt x="73" y="206"/>
                  </a:cubicBezTo>
                  <a:cubicBezTo>
                    <a:pt x="73" y="132"/>
                    <a:pt x="132" y="73"/>
                    <a:pt x="206" y="73"/>
                  </a:cubicBezTo>
                  <a:cubicBezTo>
                    <a:pt x="279" y="73"/>
                    <a:pt x="339" y="132"/>
                    <a:pt x="339" y="206"/>
                  </a:cubicBezTo>
                  <a:cubicBezTo>
                    <a:pt x="339" y="244"/>
                    <a:pt x="323" y="278"/>
                    <a:pt x="298" y="302"/>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3" name="Freeform 9"/>
            <p:cNvSpPr>
              <a:spLocks/>
            </p:cNvSpPr>
            <p:nvPr userDrawn="1"/>
          </p:nvSpPr>
          <p:spPr bwMode="auto">
            <a:xfrm>
              <a:off x="1863726" y="5388769"/>
              <a:ext cx="652462" cy="892175"/>
            </a:xfrm>
            <a:custGeom>
              <a:avLst/>
              <a:gdLst>
                <a:gd name="T0" fmla="*/ 154 w 174"/>
                <a:gd name="T1" fmla="*/ 238 h 238"/>
                <a:gd name="T2" fmla="*/ 20 w 174"/>
                <a:gd name="T3" fmla="*/ 238 h 238"/>
                <a:gd name="T4" fmla="*/ 0 w 174"/>
                <a:gd name="T5" fmla="*/ 218 h 238"/>
                <a:gd name="T6" fmla="*/ 0 w 174"/>
                <a:gd name="T7" fmla="*/ 0 h 238"/>
                <a:gd name="T8" fmla="*/ 46 w 174"/>
                <a:gd name="T9" fmla="*/ 0 h 238"/>
                <a:gd name="T10" fmla="*/ 46 w 174"/>
                <a:gd name="T11" fmla="*/ 189 h 238"/>
                <a:gd name="T12" fmla="*/ 127 w 174"/>
                <a:gd name="T13" fmla="*/ 189 h 238"/>
                <a:gd name="T14" fmla="*/ 127 w 174"/>
                <a:gd name="T15" fmla="*/ 0 h 238"/>
                <a:gd name="T16" fmla="*/ 174 w 174"/>
                <a:gd name="T17" fmla="*/ 0 h 238"/>
                <a:gd name="T18" fmla="*/ 174 w 174"/>
                <a:gd name="T19" fmla="*/ 218 h 238"/>
                <a:gd name="T20" fmla="*/ 154 w 174"/>
                <a:gd name="T21" fmla="*/ 238 h 2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74" h="238">
                  <a:moveTo>
                    <a:pt x="154" y="238"/>
                  </a:moveTo>
                  <a:cubicBezTo>
                    <a:pt x="20" y="238"/>
                    <a:pt x="20" y="238"/>
                    <a:pt x="20" y="238"/>
                  </a:cubicBezTo>
                  <a:cubicBezTo>
                    <a:pt x="11" y="238"/>
                    <a:pt x="0" y="228"/>
                    <a:pt x="0" y="218"/>
                  </a:cubicBezTo>
                  <a:cubicBezTo>
                    <a:pt x="0" y="0"/>
                    <a:pt x="0" y="0"/>
                    <a:pt x="0" y="0"/>
                  </a:cubicBezTo>
                  <a:cubicBezTo>
                    <a:pt x="46" y="0"/>
                    <a:pt x="46" y="0"/>
                    <a:pt x="46" y="0"/>
                  </a:cubicBezTo>
                  <a:cubicBezTo>
                    <a:pt x="46" y="189"/>
                    <a:pt x="46" y="189"/>
                    <a:pt x="46" y="189"/>
                  </a:cubicBezTo>
                  <a:cubicBezTo>
                    <a:pt x="127" y="189"/>
                    <a:pt x="127" y="189"/>
                    <a:pt x="127" y="189"/>
                  </a:cubicBezTo>
                  <a:cubicBezTo>
                    <a:pt x="127" y="0"/>
                    <a:pt x="127" y="0"/>
                    <a:pt x="127" y="0"/>
                  </a:cubicBezTo>
                  <a:cubicBezTo>
                    <a:pt x="174" y="0"/>
                    <a:pt x="174" y="0"/>
                    <a:pt x="174" y="0"/>
                  </a:cubicBezTo>
                  <a:cubicBezTo>
                    <a:pt x="174" y="218"/>
                    <a:pt x="174" y="218"/>
                    <a:pt x="174" y="218"/>
                  </a:cubicBezTo>
                  <a:cubicBezTo>
                    <a:pt x="174" y="228"/>
                    <a:pt x="163" y="238"/>
                    <a:pt x="154" y="238"/>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4" name="Freeform 10"/>
            <p:cNvSpPr>
              <a:spLocks/>
            </p:cNvSpPr>
            <p:nvPr userDrawn="1"/>
          </p:nvSpPr>
          <p:spPr bwMode="auto">
            <a:xfrm>
              <a:off x="4079876" y="5358606"/>
              <a:ext cx="712787" cy="946150"/>
            </a:xfrm>
            <a:custGeom>
              <a:avLst/>
              <a:gdLst>
                <a:gd name="T0" fmla="*/ 190 w 190"/>
                <a:gd name="T1" fmla="*/ 17 h 252"/>
                <a:gd name="T2" fmla="*/ 126 w 190"/>
                <a:gd name="T3" fmla="*/ 0 h 252"/>
                <a:gd name="T4" fmla="*/ 0 w 190"/>
                <a:gd name="T5" fmla="*/ 126 h 252"/>
                <a:gd name="T6" fmla="*/ 126 w 190"/>
                <a:gd name="T7" fmla="*/ 252 h 252"/>
                <a:gd name="T8" fmla="*/ 187 w 190"/>
                <a:gd name="T9" fmla="*/ 237 h 252"/>
                <a:gd name="T10" fmla="*/ 164 w 190"/>
                <a:gd name="T11" fmla="*/ 196 h 252"/>
                <a:gd name="T12" fmla="*/ 126 w 190"/>
                <a:gd name="T13" fmla="*/ 205 h 252"/>
                <a:gd name="T14" fmla="*/ 47 w 190"/>
                <a:gd name="T15" fmla="*/ 126 h 252"/>
                <a:gd name="T16" fmla="*/ 126 w 190"/>
                <a:gd name="T17" fmla="*/ 46 h 252"/>
                <a:gd name="T18" fmla="*/ 167 w 190"/>
                <a:gd name="T19" fmla="*/ 58 h 252"/>
                <a:gd name="T20" fmla="*/ 190 w 190"/>
                <a:gd name="T21" fmla="*/ 17 h 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90" h="252">
                  <a:moveTo>
                    <a:pt x="190" y="17"/>
                  </a:moveTo>
                  <a:cubicBezTo>
                    <a:pt x="171" y="6"/>
                    <a:pt x="149" y="0"/>
                    <a:pt x="126" y="0"/>
                  </a:cubicBezTo>
                  <a:cubicBezTo>
                    <a:pt x="57" y="0"/>
                    <a:pt x="0" y="56"/>
                    <a:pt x="0" y="126"/>
                  </a:cubicBezTo>
                  <a:cubicBezTo>
                    <a:pt x="0" y="196"/>
                    <a:pt x="57" y="252"/>
                    <a:pt x="126" y="252"/>
                  </a:cubicBezTo>
                  <a:cubicBezTo>
                    <a:pt x="148" y="252"/>
                    <a:pt x="169" y="246"/>
                    <a:pt x="187" y="237"/>
                  </a:cubicBezTo>
                  <a:cubicBezTo>
                    <a:pt x="164" y="196"/>
                    <a:pt x="164" y="196"/>
                    <a:pt x="164" y="196"/>
                  </a:cubicBezTo>
                  <a:cubicBezTo>
                    <a:pt x="153" y="202"/>
                    <a:pt x="140" y="205"/>
                    <a:pt x="126" y="205"/>
                  </a:cubicBezTo>
                  <a:cubicBezTo>
                    <a:pt x="82" y="205"/>
                    <a:pt x="47" y="170"/>
                    <a:pt x="47" y="126"/>
                  </a:cubicBezTo>
                  <a:cubicBezTo>
                    <a:pt x="47" y="82"/>
                    <a:pt x="82" y="46"/>
                    <a:pt x="126" y="46"/>
                  </a:cubicBezTo>
                  <a:cubicBezTo>
                    <a:pt x="141" y="46"/>
                    <a:pt x="155" y="51"/>
                    <a:pt x="167" y="58"/>
                  </a:cubicBezTo>
                  <a:lnTo>
                    <a:pt x="190" y="17"/>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5" name="Freeform 11"/>
            <p:cNvSpPr>
              <a:spLocks noEditPoints="1"/>
            </p:cNvSpPr>
            <p:nvPr userDrawn="1"/>
          </p:nvSpPr>
          <p:spPr bwMode="auto">
            <a:xfrm>
              <a:off x="4725988" y="5358606"/>
              <a:ext cx="944562" cy="949325"/>
            </a:xfrm>
            <a:custGeom>
              <a:avLst/>
              <a:gdLst>
                <a:gd name="T0" fmla="*/ 126 w 252"/>
                <a:gd name="T1" fmla="*/ 0 h 253"/>
                <a:gd name="T2" fmla="*/ 0 w 252"/>
                <a:gd name="T3" fmla="*/ 127 h 253"/>
                <a:gd name="T4" fmla="*/ 126 w 252"/>
                <a:gd name="T5" fmla="*/ 253 h 253"/>
                <a:gd name="T6" fmla="*/ 252 w 252"/>
                <a:gd name="T7" fmla="*/ 127 h 253"/>
                <a:gd name="T8" fmla="*/ 126 w 252"/>
                <a:gd name="T9" fmla="*/ 0 h 253"/>
                <a:gd name="T10" fmla="*/ 126 w 252"/>
                <a:gd name="T11" fmla="*/ 206 h 253"/>
                <a:gd name="T12" fmla="*/ 47 w 252"/>
                <a:gd name="T13" fmla="*/ 127 h 253"/>
                <a:gd name="T14" fmla="*/ 126 w 252"/>
                <a:gd name="T15" fmla="*/ 47 h 253"/>
                <a:gd name="T16" fmla="*/ 206 w 252"/>
                <a:gd name="T17" fmla="*/ 127 h 253"/>
                <a:gd name="T18" fmla="*/ 126 w 252"/>
                <a:gd name="T19" fmla="*/ 206 h 2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52" h="253">
                  <a:moveTo>
                    <a:pt x="126" y="0"/>
                  </a:moveTo>
                  <a:cubicBezTo>
                    <a:pt x="56" y="0"/>
                    <a:pt x="0" y="57"/>
                    <a:pt x="0" y="127"/>
                  </a:cubicBezTo>
                  <a:cubicBezTo>
                    <a:pt x="0" y="197"/>
                    <a:pt x="56" y="253"/>
                    <a:pt x="126" y="253"/>
                  </a:cubicBezTo>
                  <a:cubicBezTo>
                    <a:pt x="196" y="253"/>
                    <a:pt x="252" y="196"/>
                    <a:pt x="252" y="127"/>
                  </a:cubicBezTo>
                  <a:cubicBezTo>
                    <a:pt x="252" y="57"/>
                    <a:pt x="196" y="0"/>
                    <a:pt x="126" y="0"/>
                  </a:cubicBezTo>
                  <a:close/>
                  <a:moveTo>
                    <a:pt x="126" y="206"/>
                  </a:moveTo>
                  <a:cubicBezTo>
                    <a:pt x="82" y="206"/>
                    <a:pt x="47" y="171"/>
                    <a:pt x="47" y="127"/>
                  </a:cubicBezTo>
                  <a:cubicBezTo>
                    <a:pt x="47" y="83"/>
                    <a:pt x="82" y="47"/>
                    <a:pt x="126" y="47"/>
                  </a:cubicBezTo>
                  <a:cubicBezTo>
                    <a:pt x="170" y="47"/>
                    <a:pt x="206" y="83"/>
                    <a:pt x="206" y="127"/>
                  </a:cubicBezTo>
                  <a:cubicBezTo>
                    <a:pt x="206" y="170"/>
                    <a:pt x="170" y="206"/>
                    <a:pt x="126" y="206"/>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6" name="Freeform 12"/>
            <p:cNvSpPr>
              <a:spLocks noEditPoints="1"/>
            </p:cNvSpPr>
            <p:nvPr userDrawn="1"/>
          </p:nvSpPr>
          <p:spPr bwMode="auto">
            <a:xfrm>
              <a:off x="2584451" y="5393531"/>
              <a:ext cx="952500" cy="884238"/>
            </a:xfrm>
            <a:custGeom>
              <a:avLst/>
              <a:gdLst>
                <a:gd name="T0" fmla="*/ 354 w 600"/>
                <a:gd name="T1" fmla="*/ 0 h 557"/>
                <a:gd name="T2" fmla="*/ 245 w 600"/>
                <a:gd name="T3" fmla="*/ 0 h 557"/>
                <a:gd name="T4" fmla="*/ 0 w 600"/>
                <a:gd name="T5" fmla="*/ 557 h 557"/>
                <a:gd name="T6" fmla="*/ 115 w 600"/>
                <a:gd name="T7" fmla="*/ 557 h 557"/>
                <a:gd name="T8" fmla="*/ 174 w 600"/>
                <a:gd name="T9" fmla="*/ 434 h 557"/>
                <a:gd name="T10" fmla="*/ 430 w 600"/>
                <a:gd name="T11" fmla="*/ 434 h 557"/>
                <a:gd name="T12" fmla="*/ 434 w 600"/>
                <a:gd name="T13" fmla="*/ 446 h 557"/>
                <a:gd name="T14" fmla="*/ 484 w 600"/>
                <a:gd name="T15" fmla="*/ 557 h 557"/>
                <a:gd name="T16" fmla="*/ 600 w 600"/>
                <a:gd name="T17" fmla="*/ 557 h 557"/>
                <a:gd name="T18" fmla="*/ 354 w 600"/>
                <a:gd name="T19" fmla="*/ 0 h 557"/>
                <a:gd name="T20" fmla="*/ 210 w 600"/>
                <a:gd name="T21" fmla="*/ 342 h 557"/>
                <a:gd name="T22" fmla="*/ 300 w 600"/>
                <a:gd name="T23" fmla="*/ 141 h 557"/>
                <a:gd name="T24" fmla="*/ 389 w 600"/>
                <a:gd name="T25" fmla="*/ 342 h 557"/>
                <a:gd name="T26" fmla="*/ 210 w 600"/>
                <a:gd name="T27" fmla="*/ 342 h 5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00" h="557">
                  <a:moveTo>
                    <a:pt x="354" y="0"/>
                  </a:moveTo>
                  <a:lnTo>
                    <a:pt x="245" y="0"/>
                  </a:lnTo>
                  <a:lnTo>
                    <a:pt x="0" y="557"/>
                  </a:lnTo>
                  <a:lnTo>
                    <a:pt x="115" y="557"/>
                  </a:lnTo>
                  <a:lnTo>
                    <a:pt x="174" y="434"/>
                  </a:lnTo>
                  <a:lnTo>
                    <a:pt x="430" y="434"/>
                  </a:lnTo>
                  <a:lnTo>
                    <a:pt x="434" y="446"/>
                  </a:lnTo>
                  <a:lnTo>
                    <a:pt x="484" y="557"/>
                  </a:lnTo>
                  <a:lnTo>
                    <a:pt x="600" y="557"/>
                  </a:lnTo>
                  <a:lnTo>
                    <a:pt x="354" y="0"/>
                  </a:lnTo>
                  <a:close/>
                  <a:moveTo>
                    <a:pt x="210" y="342"/>
                  </a:moveTo>
                  <a:lnTo>
                    <a:pt x="300" y="141"/>
                  </a:lnTo>
                  <a:lnTo>
                    <a:pt x="389" y="342"/>
                  </a:lnTo>
                  <a:lnTo>
                    <a:pt x="210" y="34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7" name="Freeform 13"/>
            <p:cNvSpPr>
              <a:spLocks/>
            </p:cNvSpPr>
            <p:nvPr userDrawn="1"/>
          </p:nvSpPr>
          <p:spPr bwMode="auto">
            <a:xfrm>
              <a:off x="5599113" y="5382419"/>
              <a:ext cx="2932112" cy="966788"/>
            </a:xfrm>
            <a:custGeom>
              <a:avLst/>
              <a:gdLst>
                <a:gd name="T0" fmla="*/ 770 w 782"/>
                <a:gd name="T1" fmla="*/ 211 h 258"/>
                <a:gd name="T2" fmla="*/ 685 w 782"/>
                <a:gd name="T3" fmla="*/ 14 h 258"/>
                <a:gd name="T4" fmla="*/ 658 w 782"/>
                <a:gd name="T5" fmla="*/ 0 h 258"/>
                <a:gd name="T6" fmla="*/ 632 w 782"/>
                <a:gd name="T7" fmla="*/ 14 h 258"/>
                <a:gd name="T8" fmla="*/ 569 w 782"/>
                <a:gd name="T9" fmla="*/ 158 h 258"/>
                <a:gd name="T10" fmla="*/ 506 w 782"/>
                <a:gd name="T11" fmla="*/ 14 h 258"/>
                <a:gd name="T12" fmla="*/ 480 w 782"/>
                <a:gd name="T13" fmla="*/ 0 h 258"/>
                <a:gd name="T14" fmla="*/ 454 w 782"/>
                <a:gd name="T15" fmla="*/ 14 h 258"/>
                <a:gd name="T16" fmla="*/ 391 w 782"/>
                <a:gd name="T17" fmla="*/ 159 h 258"/>
                <a:gd name="T18" fmla="*/ 328 w 782"/>
                <a:gd name="T19" fmla="*/ 14 h 258"/>
                <a:gd name="T20" fmla="*/ 302 w 782"/>
                <a:gd name="T21" fmla="*/ 0 h 258"/>
                <a:gd name="T22" fmla="*/ 276 w 782"/>
                <a:gd name="T23" fmla="*/ 14 h 258"/>
                <a:gd name="T24" fmla="*/ 213 w 782"/>
                <a:gd name="T25" fmla="*/ 158 h 258"/>
                <a:gd name="T26" fmla="*/ 150 w 782"/>
                <a:gd name="T27" fmla="*/ 14 h 258"/>
                <a:gd name="T28" fmla="*/ 124 w 782"/>
                <a:gd name="T29" fmla="*/ 0 h 258"/>
                <a:gd name="T30" fmla="*/ 97 w 782"/>
                <a:gd name="T31" fmla="*/ 14 h 258"/>
                <a:gd name="T32" fmla="*/ 12 w 782"/>
                <a:gd name="T33" fmla="*/ 211 h 258"/>
                <a:gd name="T34" fmla="*/ 56 w 782"/>
                <a:gd name="T35" fmla="*/ 233 h 258"/>
                <a:gd name="T36" fmla="*/ 124 w 782"/>
                <a:gd name="T37" fmla="*/ 76 h 258"/>
                <a:gd name="T38" fmla="*/ 191 w 782"/>
                <a:gd name="T39" fmla="*/ 233 h 258"/>
                <a:gd name="T40" fmla="*/ 235 w 782"/>
                <a:gd name="T41" fmla="*/ 233 h 258"/>
                <a:gd name="T42" fmla="*/ 302 w 782"/>
                <a:gd name="T43" fmla="*/ 76 h 258"/>
                <a:gd name="T44" fmla="*/ 369 w 782"/>
                <a:gd name="T45" fmla="*/ 233 h 258"/>
                <a:gd name="T46" fmla="*/ 388 w 782"/>
                <a:gd name="T47" fmla="*/ 245 h 258"/>
                <a:gd name="T48" fmla="*/ 391 w 782"/>
                <a:gd name="T49" fmla="*/ 245 h 258"/>
                <a:gd name="T50" fmla="*/ 394 w 782"/>
                <a:gd name="T51" fmla="*/ 245 h 258"/>
                <a:gd name="T52" fmla="*/ 413 w 782"/>
                <a:gd name="T53" fmla="*/ 233 h 258"/>
                <a:gd name="T54" fmla="*/ 480 w 782"/>
                <a:gd name="T55" fmla="*/ 76 h 258"/>
                <a:gd name="T56" fmla="*/ 547 w 782"/>
                <a:gd name="T57" fmla="*/ 233 h 258"/>
                <a:gd name="T58" fmla="*/ 591 w 782"/>
                <a:gd name="T59" fmla="*/ 233 h 258"/>
                <a:gd name="T60" fmla="*/ 658 w 782"/>
                <a:gd name="T61" fmla="*/ 76 h 258"/>
                <a:gd name="T62" fmla="*/ 726 w 782"/>
                <a:gd name="T63" fmla="*/ 233 h 258"/>
                <a:gd name="T64" fmla="*/ 770 w 782"/>
                <a:gd name="T65" fmla="*/ 211 h 2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782" h="258">
                  <a:moveTo>
                    <a:pt x="770" y="211"/>
                  </a:moveTo>
                  <a:cubicBezTo>
                    <a:pt x="685" y="14"/>
                    <a:pt x="685" y="14"/>
                    <a:pt x="685" y="14"/>
                  </a:cubicBezTo>
                  <a:cubicBezTo>
                    <a:pt x="680" y="4"/>
                    <a:pt x="671" y="0"/>
                    <a:pt x="658" y="0"/>
                  </a:cubicBezTo>
                  <a:cubicBezTo>
                    <a:pt x="646" y="0"/>
                    <a:pt x="637" y="4"/>
                    <a:pt x="632" y="14"/>
                  </a:cubicBezTo>
                  <a:cubicBezTo>
                    <a:pt x="569" y="158"/>
                    <a:pt x="569" y="158"/>
                    <a:pt x="569" y="158"/>
                  </a:cubicBezTo>
                  <a:cubicBezTo>
                    <a:pt x="506" y="14"/>
                    <a:pt x="506" y="14"/>
                    <a:pt x="506" y="14"/>
                  </a:cubicBezTo>
                  <a:cubicBezTo>
                    <a:pt x="501" y="4"/>
                    <a:pt x="493" y="0"/>
                    <a:pt x="480" y="0"/>
                  </a:cubicBezTo>
                  <a:cubicBezTo>
                    <a:pt x="468" y="0"/>
                    <a:pt x="459" y="4"/>
                    <a:pt x="454" y="14"/>
                  </a:cubicBezTo>
                  <a:cubicBezTo>
                    <a:pt x="391" y="159"/>
                    <a:pt x="391" y="159"/>
                    <a:pt x="391" y="159"/>
                  </a:cubicBezTo>
                  <a:cubicBezTo>
                    <a:pt x="328" y="14"/>
                    <a:pt x="328" y="14"/>
                    <a:pt x="328" y="14"/>
                  </a:cubicBezTo>
                  <a:cubicBezTo>
                    <a:pt x="323" y="4"/>
                    <a:pt x="314" y="0"/>
                    <a:pt x="302" y="0"/>
                  </a:cubicBezTo>
                  <a:cubicBezTo>
                    <a:pt x="289" y="0"/>
                    <a:pt x="281" y="4"/>
                    <a:pt x="276" y="14"/>
                  </a:cubicBezTo>
                  <a:cubicBezTo>
                    <a:pt x="213" y="158"/>
                    <a:pt x="213" y="158"/>
                    <a:pt x="213" y="158"/>
                  </a:cubicBezTo>
                  <a:cubicBezTo>
                    <a:pt x="150" y="14"/>
                    <a:pt x="150" y="14"/>
                    <a:pt x="150" y="14"/>
                  </a:cubicBezTo>
                  <a:cubicBezTo>
                    <a:pt x="145" y="4"/>
                    <a:pt x="136" y="0"/>
                    <a:pt x="124" y="0"/>
                  </a:cubicBezTo>
                  <a:cubicBezTo>
                    <a:pt x="111" y="0"/>
                    <a:pt x="102" y="4"/>
                    <a:pt x="97" y="14"/>
                  </a:cubicBezTo>
                  <a:cubicBezTo>
                    <a:pt x="12" y="211"/>
                    <a:pt x="12" y="211"/>
                    <a:pt x="12" y="211"/>
                  </a:cubicBezTo>
                  <a:cubicBezTo>
                    <a:pt x="0" y="242"/>
                    <a:pt x="42" y="258"/>
                    <a:pt x="56" y="233"/>
                  </a:cubicBezTo>
                  <a:cubicBezTo>
                    <a:pt x="124" y="76"/>
                    <a:pt x="124" y="76"/>
                    <a:pt x="124" y="76"/>
                  </a:cubicBezTo>
                  <a:cubicBezTo>
                    <a:pt x="191" y="233"/>
                    <a:pt x="191" y="233"/>
                    <a:pt x="191" y="233"/>
                  </a:cubicBezTo>
                  <a:cubicBezTo>
                    <a:pt x="200" y="249"/>
                    <a:pt x="227" y="248"/>
                    <a:pt x="235" y="233"/>
                  </a:cubicBezTo>
                  <a:cubicBezTo>
                    <a:pt x="302" y="76"/>
                    <a:pt x="302" y="76"/>
                    <a:pt x="302" y="76"/>
                  </a:cubicBezTo>
                  <a:cubicBezTo>
                    <a:pt x="369" y="233"/>
                    <a:pt x="369" y="233"/>
                    <a:pt x="369" y="233"/>
                  </a:cubicBezTo>
                  <a:cubicBezTo>
                    <a:pt x="373" y="241"/>
                    <a:pt x="381" y="244"/>
                    <a:pt x="388" y="245"/>
                  </a:cubicBezTo>
                  <a:cubicBezTo>
                    <a:pt x="389" y="245"/>
                    <a:pt x="390" y="245"/>
                    <a:pt x="391" y="245"/>
                  </a:cubicBezTo>
                  <a:cubicBezTo>
                    <a:pt x="392" y="245"/>
                    <a:pt x="393" y="245"/>
                    <a:pt x="394" y="245"/>
                  </a:cubicBezTo>
                  <a:cubicBezTo>
                    <a:pt x="401" y="244"/>
                    <a:pt x="409" y="241"/>
                    <a:pt x="413" y="233"/>
                  </a:cubicBezTo>
                  <a:cubicBezTo>
                    <a:pt x="480" y="76"/>
                    <a:pt x="480" y="76"/>
                    <a:pt x="480" y="76"/>
                  </a:cubicBezTo>
                  <a:cubicBezTo>
                    <a:pt x="547" y="233"/>
                    <a:pt x="547" y="233"/>
                    <a:pt x="547" y="233"/>
                  </a:cubicBezTo>
                  <a:cubicBezTo>
                    <a:pt x="555" y="248"/>
                    <a:pt x="582" y="249"/>
                    <a:pt x="591" y="233"/>
                  </a:cubicBezTo>
                  <a:cubicBezTo>
                    <a:pt x="658" y="76"/>
                    <a:pt x="658" y="76"/>
                    <a:pt x="658" y="76"/>
                  </a:cubicBezTo>
                  <a:cubicBezTo>
                    <a:pt x="726" y="233"/>
                    <a:pt x="726" y="233"/>
                    <a:pt x="726" y="233"/>
                  </a:cubicBezTo>
                  <a:cubicBezTo>
                    <a:pt x="740" y="258"/>
                    <a:pt x="782" y="242"/>
                    <a:pt x="770" y="211"/>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8" name="Freeform 14"/>
            <p:cNvSpPr>
              <a:spLocks noEditPoints="1"/>
            </p:cNvSpPr>
            <p:nvPr userDrawn="1"/>
          </p:nvSpPr>
          <p:spPr bwMode="auto">
            <a:xfrm>
              <a:off x="8370888" y="5396706"/>
              <a:ext cx="209550" cy="206375"/>
            </a:xfrm>
            <a:custGeom>
              <a:avLst/>
              <a:gdLst>
                <a:gd name="T0" fmla="*/ 29 w 56"/>
                <a:gd name="T1" fmla="*/ 0 h 55"/>
                <a:gd name="T2" fmla="*/ 0 w 56"/>
                <a:gd name="T3" fmla="*/ 28 h 55"/>
                <a:gd name="T4" fmla="*/ 29 w 56"/>
                <a:gd name="T5" fmla="*/ 55 h 55"/>
                <a:gd name="T6" fmla="*/ 56 w 56"/>
                <a:gd name="T7" fmla="*/ 28 h 55"/>
                <a:gd name="T8" fmla="*/ 29 w 56"/>
                <a:gd name="T9" fmla="*/ 0 h 55"/>
                <a:gd name="T10" fmla="*/ 29 w 56"/>
                <a:gd name="T11" fmla="*/ 51 h 55"/>
                <a:gd name="T12" fmla="*/ 6 w 56"/>
                <a:gd name="T13" fmla="*/ 28 h 55"/>
                <a:gd name="T14" fmla="*/ 29 w 56"/>
                <a:gd name="T15" fmla="*/ 5 h 55"/>
                <a:gd name="T16" fmla="*/ 51 w 56"/>
                <a:gd name="T17" fmla="*/ 28 h 55"/>
                <a:gd name="T18" fmla="*/ 29 w 56"/>
                <a:gd name="T19" fmla="*/ 51 h 55"/>
                <a:gd name="T20" fmla="*/ 41 w 56"/>
                <a:gd name="T21" fmla="*/ 21 h 55"/>
                <a:gd name="T22" fmla="*/ 30 w 56"/>
                <a:gd name="T23" fmla="*/ 12 h 55"/>
                <a:gd name="T24" fmla="*/ 18 w 56"/>
                <a:gd name="T25" fmla="*/ 12 h 55"/>
                <a:gd name="T26" fmla="*/ 18 w 56"/>
                <a:gd name="T27" fmla="*/ 44 h 55"/>
                <a:gd name="T28" fmla="*/ 23 w 56"/>
                <a:gd name="T29" fmla="*/ 44 h 55"/>
                <a:gd name="T30" fmla="*/ 23 w 56"/>
                <a:gd name="T31" fmla="*/ 30 h 55"/>
                <a:gd name="T32" fmla="*/ 28 w 56"/>
                <a:gd name="T33" fmla="*/ 30 h 55"/>
                <a:gd name="T34" fmla="*/ 37 w 56"/>
                <a:gd name="T35" fmla="*/ 44 h 55"/>
                <a:gd name="T36" fmla="*/ 42 w 56"/>
                <a:gd name="T37" fmla="*/ 44 h 55"/>
                <a:gd name="T38" fmla="*/ 33 w 56"/>
                <a:gd name="T39" fmla="*/ 30 h 55"/>
                <a:gd name="T40" fmla="*/ 41 w 56"/>
                <a:gd name="T41" fmla="*/ 21 h 55"/>
                <a:gd name="T42" fmla="*/ 23 w 56"/>
                <a:gd name="T43" fmla="*/ 26 h 55"/>
                <a:gd name="T44" fmla="*/ 23 w 56"/>
                <a:gd name="T45" fmla="*/ 16 h 55"/>
                <a:gd name="T46" fmla="*/ 29 w 56"/>
                <a:gd name="T47" fmla="*/ 16 h 55"/>
                <a:gd name="T48" fmla="*/ 36 w 56"/>
                <a:gd name="T49" fmla="*/ 21 h 55"/>
                <a:gd name="T50" fmla="*/ 28 w 56"/>
                <a:gd name="T51" fmla="*/ 26 h 55"/>
                <a:gd name="T52" fmla="*/ 23 w 56"/>
                <a:gd name="T53" fmla="*/ 26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56" h="55">
                  <a:moveTo>
                    <a:pt x="29" y="0"/>
                  </a:moveTo>
                  <a:cubicBezTo>
                    <a:pt x="13" y="0"/>
                    <a:pt x="0" y="12"/>
                    <a:pt x="0" y="28"/>
                  </a:cubicBezTo>
                  <a:cubicBezTo>
                    <a:pt x="0" y="44"/>
                    <a:pt x="13" y="55"/>
                    <a:pt x="29" y="55"/>
                  </a:cubicBezTo>
                  <a:cubicBezTo>
                    <a:pt x="44" y="55"/>
                    <a:pt x="56" y="44"/>
                    <a:pt x="56" y="28"/>
                  </a:cubicBezTo>
                  <a:cubicBezTo>
                    <a:pt x="56" y="12"/>
                    <a:pt x="44" y="0"/>
                    <a:pt x="29" y="0"/>
                  </a:cubicBezTo>
                  <a:close/>
                  <a:moveTo>
                    <a:pt x="29" y="51"/>
                  </a:moveTo>
                  <a:cubicBezTo>
                    <a:pt x="16" y="51"/>
                    <a:pt x="6" y="41"/>
                    <a:pt x="6" y="28"/>
                  </a:cubicBezTo>
                  <a:cubicBezTo>
                    <a:pt x="6" y="15"/>
                    <a:pt x="16" y="5"/>
                    <a:pt x="29" y="5"/>
                  </a:cubicBezTo>
                  <a:cubicBezTo>
                    <a:pt x="41" y="5"/>
                    <a:pt x="51" y="15"/>
                    <a:pt x="51" y="28"/>
                  </a:cubicBezTo>
                  <a:cubicBezTo>
                    <a:pt x="51" y="41"/>
                    <a:pt x="41" y="51"/>
                    <a:pt x="29" y="51"/>
                  </a:cubicBezTo>
                  <a:close/>
                  <a:moveTo>
                    <a:pt x="41" y="21"/>
                  </a:moveTo>
                  <a:cubicBezTo>
                    <a:pt x="41" y="15"/>
                    <a:pt x="38" y="12"/>
                    <a:pt x="30" y="12"/>
                  </a:cubicBezTo>
                  <a:cubicBezTo>
                    <a:pt x="18" y="12"/>
                    <a:pt x="18" y="12"/>
                    <a:pt x="18" y="12"/>
                  </a:cubicBezTo>
                  <a:cubicBezTo>
                    <a:pt x="18" y="44"/>
                    <a:pt x="18" y="44"/>
                    <a:pt x="18" y="44"/>
                  </a:cubicBezTo>
                  <a:cubicBezTo>
                    <a:pt x="23" y="44"/>
                    <a:pt x="23" y="44"/>
                    <a:pt x="23" y="44"/>
                  </a:cubicBezTo>
                  <a:cubicBezTo>
                    <a:pt x="23" y="30"/>
                    <a:pt x="23" y="30"/>
                    <a:pt x="23" y="30"/>
                  </a:cubicBezTo>
                  <a:cubicBezTo>
                    <a:pt x="28" y="30"/>
                    <a:pt x="28" y="30"/>
                    <a:pt x="28" y="30"/>
                  </a:cubicBezTo>
                  <a:cubicBezTo>
                    <a:pt x="37" y="44"/>
                    <a:pt x="37" y="44"/>
                    <a:pt x="37" y="44"/>
                  </a:cubicBezTo>
                  <a:cubicBezTo>
                    <a:pt x="42" y="44"/>
                    <a:pt x="42" y="44"/>
                    <a:pt x="42" y="44"/>
                  </a:cubicBezTo>
                  <a:cubicBezTo>
                    <a:pt x="33" y="30"/>
                    <a:pt x="33" y="30"/>
                    <a:pt x="33" y="30"/>
                  </a:cubicBezTo>
                  <a:cubicBezTo>
                    <a:pt x="38" y="29"/>
                    <a:pt x="41" y="27"/>
                    <a:pt x="41" y="21"/>
                  </a:cubicBezTo>
                  <a:close/>
                  <a:moveTo>
                    <a:pt x="23" y="26"/>
                  </a:moveTo>
                  <a:cubicBezTo>
                    <a:pt x="23" y="16"/>
                    <a:pt x="23" y="16"/>
                    <a:pt x="23" y="16"/>
                  </a:cubicBezTo>
                  <a:cubicBezTo>
                    <a:pt x="29" y="16"/>
                    <a:pt x="29" y="16"/>
                    <a:pt x="29" y="16"/>
                  </a:cubicBezTo>
                  <a:cubicBezTo>
                    <a:pt x="33" y="16"/>
                    <a:pt x="36" y="17"/>
                    <a:pt x="36" y="21"/>
                  </a:cubicBezTo>
                  <a:cubicBezTo>
                    <a:pt x="36" y="26"/>
                    <a:pt x="33" y="26"/>
                    <a:pt x="28" y="26"/>
                  </a:cubicBezTo>
                  <a:lnTo>
                    <a:pt x="23" y="2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grpSp>
      <p:sp>
        <p:nvSpPr>
          <p:cNvPr id="4" name="TextBox 3"/>
          <p:cNvSpPr txBox="1"/>
          <p:nvPr userDrawn="1"/>
        </p:nvSpPr>
        <p:spPr>
          <a:xfrm>
            <a:off x="289980" y="6477716"/>
            <a:ext cx="2595667" cy="230832"/>
          </a:xfrm>
          <a:prstGeom prst="rect">
            <a:avLst/>
          </a:prstGeom>
          <a:noFill/>
        </p:spPr>
        <p:txBody>
          <a:bodyPr wrap="square" rtlCol="0">
            <a:spAutoFit/>
          </a:bodyPr>
          <a:lstStyle/>
          <a:p>
            <a:pPr marL="0" marR="0" indent="0" algn="l" defTabSz="685800" rtl="0" eaLnBrk="1" fontAlgn="auto" latinLnBrk="0" hangingPunct="1">
              <a:lnSpc>
                <a:spcPct val="90000"/>
              </a:lnSpc>
              <a:spcBef>
                <a:spcPts val="0"/>
              </a:spcBef>
              <a:spcAft>
                <a:spcPts val="300"/>
              </a:spcAft>
              <a:buClrTx/>
              <a:buSzTx/>
              <a:buFontTx/>
              <a:buNone/>
              <a:tabLst/>
              <a:defRPr/>
            </a:pPr>
            <a:fld id="{AB307C75-CA2F-4BA6-858A-60F533452F31}" type="datetimeFigureOut">
              <a:rPr lang="en-US" sz="1000" kern="1200" smtClean="0">
                <a:solidFill>
                  <a:schemeClr val="bg1">
                    <a:lumMod val="75000"/>
                  </a:schemeClr>
                </a:solidFill>
                <a:latin typeface="+mn-lt"/>
                <a:ea typeface="+mn-ea"/>
                <a:cs typeface="+mn-cs"/>
              </a:rPr>
              <a:pPr marL="0" marR="0" indent="0" algn="l" defTabSz="685800" rtl="0" eaLnBrk="1" fontAlgn="auto" latinLnBrk="0" hangingPunct="1">
                <a:lnSpc>
                  <a:spcPct val="90000"/>
                </a:lnSpc>
                <a:spcBef>
                  <a:spcPts val="0"/>
                </a:spcBef>
                <a:spcAft>
                  <a:spcPts val="300"/>
                </a:spcAft>
                <a:buClrTx/>
                <a:buSzTx/>
                <a:buFontTx/>
                <a:buNone/>
                <a:tabLst/>
                <a:defRPr/>
              </a:pPr>
              <a:t>3/7/17</a:t>
            </a:fld>
            <a:endParaRPr lang="en-US" sz="1000" kern="1200" dirty="0" smtClean="0">
              <a:solidFill>
                <a:schemeClr val="bg1">
                  <a:lumMod val="75000"/>
                </a:schemeClr>
              </a:solidFill>
              <a:latin typeface="+mn-lt"/>
              <a:ea typeface="+mn-ea"/>
              <a:cs typeface="+mn-cs"/>
            </a:endParaRPr>
          </a:p>
        </p:txBody>
      </p:sp>
      <p:sp>
        <p:nvSpPr>
          <p:cNvPr id="49" name="TextBox 48"/>
          <p:cNvSpPr txBox="1"/>
          <p:nvPr userDrawn="1"/>
        </p:nvSpPr>
        <p:spPr>
          <a:xfrm>
            <a:off x="4295671" y="6477716"/>
            <a:ext cx="3600660" cy="230832"/>
          </a:xfrm>
          <a:prstGeom prst="rect">
            <a:avLst/>
          </a:prstGeom>
          <a:noFill/>
        </p:spPr>
        <p:txBody>
          <a:bodyPr wrap="square" rtlCol="0">
            <a:spAutoFit/>
          </a:bodyPr>
          <a:lstStyle/>
          <a:p>
            <a:pPr marL="0" marR="0" indent="0" algn="ctr" defTabSz="685800" rtl="0" eaLnBrk="1" fontAlgn="auto" latinLnBrk="0" hangingPunct="1">
              <a:lnSpc>
                <a:spcPct val="90000"/>
              </a:lnSpc>
              <a:spcBef>
                <a:spcPts val="0"/>
              </a:spcBef>
              <a:spcAft>
                <a:spcPts val="300"/>
              </a:spcAft>
              <a:buClrTx/>
              <a:buSzTx/>
              <a:buFontTx/>
              <a:buNone/>
              <a:tabLst/>
              <a:defRPr/>
            </a:pPr>
            <a:r>
              <a:rPr lang="en-US" sz="1000" kern="1200" dirty="0" smtClean="0">
                <a:solidFill>
                  <a:schemeClr val="bg1">
                    <a:lumMod val="75000"/>
                  </a:schemeClr>
                </a:solidFill>
                <a:latin typeface="+mn-lt"/>
                <a:ea typeface="+mn-ea"/>
                <a:cs typeface="+mn-cs"/>
              </a:rPr>
              <a:t>Qualcomm Confidential and Proprietary</a:t>
            </a:r>
          </a:p>
        </p:txBody>
      </p:sp>
    </p:spTree>
    <p:extLst>
      <p:ext uri="{BB962C8B-B14F-4D97-AF65-F5344CB8AC3E}">
        <p14:creationId xmlns:p14="http://schemas.microsoft.com/office/powerpoint/2010/main" val="3852641866"/>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Gradient Segue slide">
    <p:bg>
      <p:bgPr>
        <a:gradFill rotWithShape="0">
          <a:gsLst>
            <a:gs pos="0">
              <a:srgbClr val="143C66"/>
            </a:gs>
            <a:gs pos="100000">
              <a:srgbClr val="008E95"/>
            </a:gs>
          </a:gsLst>
          <a:lin ang="5400000"/>
        </a:gradFill>
        <a:effectLst/>
      </p:bgPr>
    </p:bg>
    <p:spTree>
      <p:nvGrpSpPr>
        <p:cNvPr id="1" name=""/>
        <p:cNvGrpSpPr/>
        <p:nvPr/>
      </p:nvGrpSpPr>
      <p:grpSpPr>
        <a:xfrm>
          <a:off x="0" y="0"/>
          <a:ext cx="0" cy="0"/>
          <a:chOff x="0" y="0"/>
          <a:chExt cx="0" cy="0"/>
        </a:xfrm>
      </p:grpSpPr>
      <p:grpSp>
        <p:nvGrpSpPr>
          <p:cNvPr id="3" name="Group 2"/>
          <p:cNvGrpSpPr>
            <a:grpSpLocks/>
          </p:cNvGrpSpPr>
          <p:nvPr userDrawn="1"/>
        </p:nvGrpSpPr>
        <p:grpSpPr bwMode="auto">
          <a:xfrm>
            <a:off x="382588" y="2460625"/>
            <a:ext cx="5530850" cy="1936750"/>
            <a:chOff x="6014633" y="3746243"/>
            <a:chExt cx="6608826" cy="1936642"/>
          </a:xfrm>
        </p:grpSpPr>
        <p:cxnSp>
          <p:nvCxnSpPr>
            <p:cNvPr id="4" name="Straight Connector 3"/>
            <p:cNvCxnSpPr/>
            <p:nvPr userDrawn="1"/>
          </p:nvCxnSpPr>
          <p:spPr bwMode="black">
            <a:xfrm>
              <a:off x="6014633" y="3746243"/>
              <a:ext cx="6608826" cy="0"/>
            </a:xfrm>
            <a:prstGeom prst="line">
              <a:avLst/>
            </a:prstGeom>
            <a:ln w="4762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userDrawn="1"/>
          </p:nvCxnSpPr>
          <p:spPr bwMode="black">
            <a:xfrm>
              <a:off x="6014633" y="5682885"/>
              <a:ext cx="6608826" cy="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grpSp>
      <p:sp>
        <p:nvSpPr>
          <p:cNvPr id="6" name="AutoShape 4"/>
          <p:cNvSpPr>
            <a:spLocks noChangeAspect="1" noChangeArrowheads="1" noTextEdit="1"/>
          </p:cNvSpPr>
          <p:nvPr userDrawn="1"/>
        </p:nvSpPr>
        <p:spPr bwMode="black">
          <a:xfrm>
            <a:off x="8977313" y="508000"/>
            <a:ext cx="2867025" cy="21431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p>
        </p:txBody>
      </p:sp>
      <p:sp>
        <p:nvSpPr>
          <p:cNvPr id="7" name="Freeform 6"/>
          <p:cNvSpPr>
            <a:spLocks noChangeAspect="1" noEditPoints="1"/>
          </p:cNvSpPr>
          <p:nvPr userDrawn="1"/>
        </p:nvSpPr>
        <p:spPr bwMode="black">
          <a:xfrm>
            <a:off x="9961563" y="1763713"/>
            <a:ext cx="512762" cy="881062"/>
          </a:xfrm>
          <a:custGeom>
            <a:avLst/>
            <a:gdLst>
              <a:gd name="T0" fmla="*/ 2147483646 w 181"/>
              <a:gd name="T1" fmla="*/ 2147483646 h 310"/>
              <a:gd name="T2" fmla="*/ 2147483646 w 181"/>
              <a:gd name="T3" fmla="*/ 2147483646 h 310"/>
              <a:gd name="T4" fmla="*/ 2147483646 w 181"/>
              <a:gd name="T5" fmla="*/ 2147483646 h 310"/>
              <a:gd name="T6" fmla="*/ 2147483646 w 181"/>
              <a:gd name="T7" fmla="*/ 2147483646 h 310"/>
              <a:gd name="T8" fmla="*/ 0 w 181"/>
              <a:gd name="T9" fmla="*/ 2147483646 h 310"/>
              <a:gd name="T10" fmla="*/ 2147483646 w 181"/>
              <a:gd name="T11" fmla="*/ 2147483646 h 310"/>
              <a:gd name="T12" fmla="*/ 2147483646 w 181"/>
              <a:gd name="T13" fmla="*/ 2147483646 h 310"/>
              <a:gd name="T14" fmla="*/ 2147483646 w 181"/>
              <a:gd name="T15" fmla="*/ 2147483646 h 310"/>
              <a:gd name="T16" fmla="*/ 2147483646 w 181"/>
              <a:gd name="T17" fmla="*/ 2147483646 h 310"/>
              <a:gd name="T18" fmla="*/ 2147483646 w 181"/>
              <a:gd name="T19" fmla="*/ 2147483646 h 310"/>
              <a:gd name="T20" fmla="*/ 2147483646 w 181"/>
              <a:gd name="T21" fmla="*/ 0 h 310"/>
              <a:gd name="T22" fmla="*/ 2147483646 w 181"/>
              <a:gd name="T23" fmla="*/ 2147483646 h 310"/>
              <a:gd name="T24" fmla="*/ 2147483646 w 181"/>
              <a:gd name="T25" fmla="*/ 2147483646 h 310"/>
              <a:gd name="T26" fmla="*/ 2147483646 w 181"/>
              <a:gd name="T27" fmla="*/ 2147483646 h 310"/>
              <a:gd name="T28" fmla="*/ 2147483646 w 181"/>
              <a:gd name="T29" fmla="*/ 2147483646 h 310"/>
              <a:gd name="T30" fmla="*/ 2147483646 w 181"/>
              <a:gd name="T31" fmla="*/ 2147483646 h 310"/>
              <a:gd name="T32" fmla="*/ 2147483646 w 181"/>
              <a:gd name="T33" fmla="*/ 2147483646 h 310"/>
              <a:gd name="T34" fmla="*/ 2147483646 w 181"/>
              <a:gd name="T35" fmla="*/ 2147483646 h 310"/>
              <a:gd name="T36" fmla="*/ 2147483646 w 181"/>
              <a:gd name="T37" fmla="*/ 2147483646 h 310"/>
              <a:gd name="T38" fmla="*/ 2147483646 w 181"/>
              <a:gd name="T39" fmla="*/ 2147483646 h 310"/>
              <a:gd name="T40" fmla="*/ 2147483646 w 181"/>
              <a:gd name="T41" fmla="*/ 2147483646 h 310"/>
              <a:gd name="T42" fmla="*/ 2147483646 w 181"/>
              <a:gd name="T43" fmla="*/ 2147483646 h 310"/>
              <a:gd name="T44" fmla="*/ 2147483646 w 181"/>
              <a:gd name="T45" fmla="*/ 2147483646 h 310"/>
              <a:gd name="T46" fmla="*/ 2147483646 w 181"/>
              <a:gd name="T47" fmla="*/ 2147483646 h 310"/>
              <a:gd name="T48" fmla="*/ 2147483646 w 181"/>
              <a:gd name="T49" fmla="*/ 2147483646 h 310"/>
              <a:gd name="T50" fmla="*/ 2147483646 w 181"/>
              <a:gd name="T51" fmla="*/ 2147483646 h 310"/>
              <a:gd name="T52" fmla="*/ 2147483646 w 181"/>
              <a:gd name="T53" fmla="*/ 2147483646 h 310"/>
              <a:gd name="T54" fmla="*/ 2147483646 w 181"/>
              <a:gd name="T55" fmla="*/ 2147483646 h 310"/>
              <a:gd name="T56" fmla="*/ 2147483646 w 181"/>
              <a:gd name="T57" fmla="*/ 2147483646 h 310"/>
              <a:gd name="T58" fmla="*/ 2147483646 w 181"/>
              <a:gd name="T59" fmla="*/ 2147483646 h 310"/>
              <a:gd name="T60" fmla="*/ 2147483646 w 181"/>
              <a:gd name="T61" fmla="*/ 2147483646 h 310"/>
              <a:gd name="T62" fmla="*/ 2147483646 w 181"/>
              <a:gd name="T63" fmla="*/ 2147483646 h 310"/>
              <a:gd name="T64" fmla="*/ 2147483646 w 181"/>
              <a:gd name="T65" fmla="*/ 2147483646 h 310"/>
              <a:gd name="T66" fmla="*/ 2147483646 w 181"/>
              <a:gd name="T67" fmla="*/ 2147483646 h 310"/>
              <a:gd name="T68" fmla="*/ 2147483646 w 181"/>
              <a:gd name="T69" fmla="*/ 2147483646 h 310"/>
              <a:gd name="T70" fmla="*/ 2147483646 w 181"/>
              <a:gd name="T71" fmla="*/ 2147483646 h 310"/>
              <a:gd name="T72" fmla="*/ 2147483646 w 181"/>
              <a:gd name="T73" fmla="*/ 2147483646 h 310"/>
              <a:gd name="T74" fmla="*/ 2147483646 w 181"/>
              <a:gd name="T75" fmla="*/ 2147483646 h 310"/>
              <a:gd name="T76" fmla="*/ 2147483646 w 181"/>
              <a:gd name="T77" fmla="*/ 2147483646 h 310"/>
              <a:gd name="T78" fmla="*/ 2147483646 w 181"/>
              <a:gd name="T79" fmla="*/ 2147483646 h 310"/>
              <a:gd name="T80" fmla="*/ 2147483646 w 181"/>
              <a:gd name="T81" fmla="*/ 2147483646 h 310"/>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0" t="0" r="r" b="b"/>
            <a:pathLst>
              <a:path w="181" h="310">
                <a:moveTo>
                  <a:pt x="90" y="310"/>
                </a:moveTo>
                <a:cubicBezTo>
                  <a:pt x="85" y="310"/>
                  <a:pt x="81" y="305"/>
                  <a:pt x="78" y="301"/>
                </a:cubicBezTo>
                <a:cubicBezTo>
                  <a:pt x="77" y="300"/>
                  <a:pt x="76" y="299"/>
                  <a:pt x="76" y="299"/>
                </a:cubicBezTo>
                <a:cubicBezTo>
                  <a:pt x="6" y="229"/>
                  <a:pt x="6" y="229"/>
                  <a:pt x="6" y="229"/>
                </a:cubicBezTo>
                <a:cubicBezTo>
                  <a:pt x="2" y="225"/>
                  <a:pt x="0" y="220"/>
                  <a:pt x="0" y="214"/>
                </a:cubicBezTo>
                <a:cubicBezTo>
                  <a:pt x="0" y="209"/>
                  <a:pt x="2" y="203"/>
                  <a:pt x="6" y="199"/>
                </a:cubicBezTo>
                <a:cubicBezTo>
                  <a:pt x="10" y="196"/>
                  <a:pt x="15" y="193"/>
                  <a:pt x="21" y="193"/>
                </a:cubicBezTo>
                <a:cubicBezTo>
                  <a:pt x="26" y="193"/>
                  <a:pt x="32" y="196"/>
                  <a:pt x="35" y="200"/>
                </a:cubicBezTo>
                <a:cubicBezTo>
                  <a:pt x="69" y="233"/>
                  <a:pt x="69" y="233"/>
                  <a:pt x="69" y="233"/>
                </a:cubicBezTo>
                <a:cubicBezTo>
                  <a:pt x="69" y="21"/>
                  <a:pt x="69" y="21"/>
                  <a:pt x="69" y="21"/>
                </a:cubicBezTo>
                <a:cubicBezTo>
                  <a:pt x="69" y="10"/>
                  <a:pt x="79" y="0"/>
                  <a:pt x="90" y="0"/>
                </a:cubicBezTo>
                <a:cubicBezTo>
                  <a:pt x="102" y="0"/>
                  <a:pt x="111" y="10"/>
                  <a:pt x="111" y="21"/>
                </a:cubicBezTo>
                <a:cubicBezTo>
                  <a:pt x="111" y="233"/>
                  <a:pt x="111" y="233"/>
                  <a:pt x="111" y="233"/>
                </a:cubicBezTo>
                <a:cubicBezTo>
                  <a:pt x="145" y="199"/>
                  <a:pt x="145" y="199"/>
                  <a:pt x="145" y="199"/>
                </a:cubicBezTo>
                <a:cubicBezTo>
                  <a:pt x="149" y="196"/>
                  <a:pt x="154" y="193"/>
                  <a:pt x="160" y="193"/>
                </a:cubicBezTo>
                <a:cubicBezTo>
                  <a:pt x="166" y="193"/>
                  <a:pt x="171" y="196"/>
                  <a:pt x="175" y="200"/>
                </a:cubicBezTo>
                <a:cubicBezTo>
                  <a:pt x="179" y="203"/>
                  <a:pt x="181" y="209"/>
                  <a:pt x="181" y="214"/>
                </a:cubicBezTo>
                <a:cubicBezTo>
                  <a:pt x="181" y="220"/>
                  <a:pt x="179" y="225"/>
                  <a:pt x="175" y="229"/>
                </a:cubicBezTo>
                <a:cubicBezTo>
                  <a:pt x="105" y="299"/>
                  <a:pt x="105" y="299"/>
                  <a:pt x="105" y="299"/>
                </a:cubicBezTo>
                <a:cubicBezTo>
                  <a:pt x="104" y="299"/>
                  <a:pt x="104" y="300"/>
                  <a:pt x="103" y="301"/>
                </a:cubicBezTo>
                <a:cubicBezTo>
                  <a:pt x="100" y="305"/>
                  <a:pt x="96" y="310"/>
                  <a:pt x="90" y="310"/>
                </a:cubicBezTo>
                <a:close/>
                <a:moveTo>
                  <a:pt x="21" y="202"/>
                </a:moveTo>
                <a:cubicBezTo>
                  <a:pt x="18" y="202"/>
                  <a:pt x="15" y="204"/>
                  <a:pt x="12" y="206"/>
                </a:cubicBezTo>
                <a:cubicBezTo>
                  <a:pt x="10" y="208"/>
                  <a:pt x="9" y="211"/>
                  <a:pt x="9" y="214"/>
                </a:cubicBezTo>
                <a:cubicBezTo>
                  <a:pt x="9" y="217"/>
                  <a:pt x="10" y="220"/>
                  <a:pt x="12" y="223"/>
                </a:cubicBezTo>
                <a:cubicBezTo>
                  <a:pt x="82" y="292"/>
                  <a:pt x="82" y="292"/>
                  <a:pt x="82" y="292"/>
                </a:cubicBezTo>
                <a:cubicBezTo>
                  <a:pt x="83" y="293"/>
                  <a:pt x="84" y="294"/>
                  <a:pt x="85" y="295"/>
                </a:cubicBezTo>
                <a:cubicBezTo>
                  <a:pt x="86" y="297"/>
                  <a:pt x="89" y="301"/>
                  <a:pt x="90" y="301"/>
                </a:cubicBezTo>
                <a:cubicBezTo>
                  <a:pt x="92" y="301"/>
                  <a:pt x="95" y="297"/>
                  <a:pt x="96" y="295"/>
                </a:cubicBezTo>
                <a:cubicBezTo>
                  <a:pt x="97" y="294"/>
                  <a:pt x="98" y="293"/>
                  <a:pt x="99" y="292"/>
                </a:cubicBezTo>
                <a:cubicBezTo>
                  <a:pt x="168" y="223"/>
                  <a:pt x="168" y="223"/>
                  <a:pt x="168" y="223"/>
                </a:cubicBezTo>
                <a:cubicBezTo>
                  <a:pt x="171" y="220"/>
                  <a:pt x="172" y="217"/>
                  <a:pt x="172" y="214"/>
                </a:cubicBezTo>
                <a:cubicBezTo>
                  <a:pt x="172" y="211"/>
                  <a:pt x="171" y="208"/>
                  <a:pt x="168" y="206"/>
                </a:cubicBezTo>
                <a:cubicBezTo>
                  <a:pt x="164" y="201"/>
                  <a:pt x="156" y="201"/>
                  <a:pt x="152" y="206"/>
                </a:cubicBezTo>
                <a:cubicBezTo>
                  <a:pt x="102" y="255"/>
                  <a:pt x="102" y="255"/>
                  <a:pt x="102" y="255"/>
                </a:cubicBezTo>
                <a:cubicBezTo>
                  <a:pt x="102" y="21"/>
                  <a:pt x="102" y="21"/>
                  <a:pt x="102" y="21"/>
                </a:cubicBezTo>
                <a:cubicBezTo>
                  <a:pt x="102" y="15"/>
                  <a:pt x="97" y="9"/>
                  <a:pt x="90" y="9"/>
                </a:cubicBezTo>
                <a:cubicBezTo>
                  <a:pt x="84" y="9"/>
                  <a:pt x="78" y="15"/>
                  <a:pt x="78" y="21"/>
                </a:cubicBezTo>
                <a:cubicBezTo>
                  <a:pt x="78" y="255"/>
                  <a:pt x="78" y="255"/>
                  <a:pt x="78" y="255"/>
                </a:cubicBezTo>
                <a:cubicBezTo>
                  <a:pt x="29" y="206"/>
                  <a:pt x="29" y="206"/>
                  <a:pt x="29" y="206"/>
                </a:cubicBezTo>
                <a:cubicBezTo>
                  <a:pt x="27" y="204"/>
                  <a:pt x="24" y="202"/>
                  <a:pt x="21" y="202"/>
                </a:cubicBez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en-US"/>
          </a:p>
        </p:txBody>
      </p:sp>
      <p:sp>
        <p:nvSpPr>
          <p:cNvPr id="8" name="Freeform 7"/>
          <p:cNvSpPr>
            <a:spLocks noChangeAspect="1" noEditPoints="1"/>
          </p:cNvSpPr>
          <p:nvPr userDrawn="1"/>
        </p:nvSpPr>
        <p:spPr bwMode="black">
          <a:xfrm>
            <a:off x="9520238" y="1089025"/>
            <a:ext cx="561975" cy="1212850"/>
          </a:xfrm>
          <a:custGeom>
            <a:avLst/>
            <a:gdLst>
              <a:gd name="T0" fmla="*/ 2147483646 w 198"/>
              <a:gd name="T1" fmla="*/ 2147483646 h 428"/>
              <a:gd name="T2" fmla="*/ 2147483646 w 198"/>
              <a:gd name="T3" fmla="*/ 2147483646 h 428"/>
              <a:gd name="T4" fmla="*/ 2147483646 w 198"/>
              <a:gd name="T5" fmla="*/ 2147483646 h 428"/>
              <a:gd name="T6" fmla="*/ 2147483646 w 198"/>
              <a:gd name="T7" fmla="*/ 2147483646 h 428"/>
              <a:gd name="T8" fmla="*/ 2147483646 w 198"/>
              <a:gd name="T9" fmla="*/ 2147483646 h 428"/>
              <a:gd name="T10" fmla="*/ 2147483646 w 198"/>
              <a:gd name="T11" fmla="*/ 2147483646 h 428"/>
              <a:gd name="T12" fmla="*/ 2147483646 w 198"/>
              <a:gd name="T13" fmla="*/ 2147483646 h 428"/>
              <a:gd name="T14" fmla="*/ 2147483646 w 198"/>
              <a:gd name="T15" fmla="*/ 2147483646 h 428"/>
              <a:gd name="T16" fmla="*/ 2147483646 w 198"/>
              <a:gd name="T17" fmla="*/ 2147483646 h 428"/>
              <a:gd name="T18" fmla="*/ 2147483646 w 198"/>
              <a:gd name="T19" fmla="*/ 2147483646 h 428"/>
              <a:gd name="T20" fmla="*/ 2147483646 w 198"/>
              <a:gd name="T21" fmla="*/ 2147483646 h 428"/>
              <a:gd name="T22" fmla="*/ 2147483646 w 198"/>
              <a:gd name="T23" fmla="*/ 2147483646 h 428"/>
              <a:gd name="T24" fmla="*/ 2147483646 w 198"/>
              <a:gd name="T25" fmla="*/ 2147483646 h 428"/>
              <a:gd name="T26" fmla="*/ 2147483646 w 198"/>
              <a:gd name="T27" fmla="*/ 2147483646 h 428"/>
              <a:gd name="T28" fmla="*/ 2147483646 w 198"/>
              <a:gd name="T29" fmla="*/ 2147483646 h 428"/>
              <a:gd name="T30" fmla="*/ 2147483646 w 198"/>
              <a:gd name="T31" fmla="*/ 2147483646 h 428"/>
              <a:gd name="T32" fmla="*/ 2147483646 w 198"/>
              <a:gd name="T33" fmla="*/ 2147483646 h 428"/>
              <a:gd name="T34" fmla="*/ 2147483646 w 198"/>
              <a:gd name="T35" fmla="*/ 2147483646 h 428"/>
              <a:gd name="T36" fmla="*/ 2147483646 w 198"/>
              <a:gd name="T37" fmla="*/ 2147483646 h 428"/>
              <a:gd name="T38" fmla="*/ 2147483646 w 198"/>
              <a:gd name="T39" fmla="*/ 2147483646 h 428"/>
              <a:gd name="T40" fmla="*/ 2147483646 w 198"/>
              <a:gd name="T41" fmla="*/ 2147483646 h 428"/>
              <a:gd name="T42" fmla="*/ 2147483646 w 198"/>
              <a:gd name="T43" fmla="*/ 2147483646 h 428"/>
              <a:gd name="T44" fmla="*/ 2147483646 w 198"/>
              <a:gd name="T45" fmla="*/ 2147483646 h 428"/>
              <a:gd name="T46" fmla="*/ 2147483646 w 198"/>
              <a:gd name="T47" fmla="*/ 2147483646 h 428"/>
              <a:gd name="T48" fmla="*/ 2147483646 w 198"/>
              <a:gd name="T49" fmla="*/ 2147483646 h 428"/>
              <a:gd name="T50" fmla="*/ 2147483646 w 198"/>
              <a:gd name="T51" fmla="*/ 2147483646 h 428"/>
              <a:gd name="T52" fmla="*/ 2147483646 w 198"/>
              <a:gd name="T53" fmla="*/ 2147483646 h 428"/>
              <a:gd name="T54" fmla="*/ 2147483646 w 198"/>
              <a:gd name="T55" fmla="*/ 2147483646 h 428"/>
              <a:gd name="T56" fmla="*/ 2147483646 w 198"/>
              <a:gd name="T57" fmla="*/ 2147483646 h 428"/>
              <a:gd name="T58" fmla="*/ 2147483646 w 198"/>
              <a:gd name="T59" fmla="*/ 2147483646 h 428"/>
              <a:gd name="T60" fmla="*/ 2147483646 w 198"/>
              <a:gd name="T61" fmla="*/ 2147483646 h 428"/>
              <a:gd name="T62" fmla="*/ 2147483646 w 198"/>
              <a:gd name="T63" fmla="*/ 2147483646 h 428"/>
              <a:gd name="T64" fmla="*/ 2147483646 w 198"/>
              <a:gd name="T65" fmla="*/ 2147483646 h 428"/>
              <a:gd name="T66" fmla="*/ 2147483646 w 198"/>
              <a:gd name="T67" fmla="*/ 2147483646 h 428"/>
              <a:gd name="T68" fmla="*/ 2147483646 w 198"/>
              <a:gd name="T69" fmla="*/ 2147483646 h 428"/>
              <a:gd name="T70" fmla="*/ 2147483646 w 198"/>
              <a:gd name="T71" fmla="*/ 2147483646 h 428"/>
              <a:gd name="T72" fmla="*/ 2147483646 w 198"/>
              <a:gd name="T73" fmla="*/ 2147483646 h 428"/>
              <a:gd name="T74" fmla="*/ 2147483646 w 198"/>
              <a:gd name="T75" fmla="*/ 2147483646 h 428"/>
              <a:gd name="T76" fmla="*/ 2147483646 w 198"/>
              <a:gd name="T77" fmla="*/ 2147483646 h 428"/>
              <a:gd name="T78" fmla="*/ 2147483646 w 198"/>
              <a:gd name="T79" fmla="*/ 2147483646 h 428"/>
              <a:gd name="T80" fmla="*/ 2147483646 w 198"/>
              <a:gd name="T81" fmla="*/ 2147483646 h 428"/>
              <a:gd name="T82" fmla="*/ 2147483646 w 198"/>
              <a:gd name="T83" fmla="*/ 2147483646 h 428"/>
              <a:gd name="T84" fmla="*/ 2147483646 w 198"/>
              <a:gd name="T85" fmla="*/ 2147483646 h 428"/>
              <a:gd name="T86" fmla="*/ 2147483646 w 198"/>
              <a:gd name="T87" fmla="*/ 2147483646 h 428"/>
              <a:gd name="T88" fmla="*/ 2147483646 w 198"/>
              <a:gd name="T89" fmla="*/ 2147483646 h 428"/>
              <a:gd name="T90" fmla="*/ 2147483646 w 198"/>
              <a:gd name="T91" fmla="*/ 2147483646 h 428"/>
              <a:gd name="T92" fmla="*/ 2147483646 w 198"/>
              <a:gd name="T93" fmla="*/ 2147483646 h 428"/>
              <a:gd name="T94" fmla="*/ 2147483646 w 198"/>
              <a:gd name="T95" fmla="*/ 2147483646 h 428"/>
              <a:gd name="T96" fmla="*/ 2147483646 w 198"/>
              <a:gd name="T97" fmla="*/ 2147483646 h 428"/>
              <a:gd name="T98" fmla="*/ 2147483646 w 198"/>
              <a:gd name="T99" fmla="*/ 2147483646 h 428"/>
              <a:gd name="T100" fmla="*/ 2147483646 w 198"/>
              <a:gd name="T101" fmla="*/ 2147483646 h 428"/>
              <a:gd name="T102" fmla="*/ 2147483646 w 198"/>
              <a:gd name="T103" fmla="*/ 2147483646 h 428"/>
              <a:gd name="T104" fmla="*/ 2147483646 w 198"/>
              <a:gd name="T105" fmla="*/ 2147483646 h 428"/>
              <a:gd name="T106" fmla="*/ 2147483646 w 198"/>
              <a:gd name="T107" fmla="*/ 2147483646 h 428"/>
              <a:gd name="T108" fmla="*/ 2147483646 w 198"/>
              <a:gd name="T109" fmla="*/ 2147483646 h 428"/>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198" h="428">
                <a:moveTo>
                  <a:pt x="93" y="428"/>
                </a:moveTo>
                <a:cubicBezTo>
                  <a:pt x="87" y="427"/>
                  <a:pt x="82" y="424"/>
                  <a:pt x="78" y="420"/>
                </a:cubicBezTo>
                <a:cubicBezTo>
                  <a:pt x="76" y="418"/>
                  <a:pt x="76" y="418"/>
                  <a:pt x="76" y="418"/>
                </a:cubicBezTo>
                <a:cubicBezTo>
                  <a:pt x="82" y="412"/>
                  <a:pt x="82" y="412"/>
                  <a:pt x="82" y="412"/>
                </a:cubicBezTo>
                <a:cubicBezTo>
                  <a:pt x="84" y="414"/>
                  <a:pt x="84" y="414"/>
                  <a:pt x="84" y="414"/>
                </a:cubicBezTo>
                <a:cubicBezTo>
                  <a:pt x="87" y="417"/>
                  <a:pt x="91" y="419"/>
                  <a:pt x="95" y="419"/>
                </a:cubicBezTo>
                <a:lnTo>
                  <a:pt x="93" y="428"/>
                </a:lnTo>
                <a:close/>
                <a:moveTo>
                  <a:pt x="105" y="428"/>
                </a:moveTo>
                <a:cubicBezTo>
                  <a:pt x="103" y="419"/>
                  <a:pt x="103" y="419"/>
                  <a:pt x="103" y="419"/>
                </a:cubicBezTo>
                <a:cubicBezTo>
                  <a:pt x="107" y="419"/>
                  <a:pt x="111" y="417"/>
                  <a:pt x="114" y="414"/>
                </a:cubicBezTo>
                <a:cubicBezTo>
                  <a:pt x="116" y="412"/>
                  <a:pt x="116" y="412"/>
                  <a:pt x="116" y="412"/>
                </a:cubicBezTo>
                <a:cubicBezTo>
                  <a:pt x="122" y="418"/>
                  <a:pt x="122" y="418"/>
                  <a:pt x="122" y="418"/>
                </a:cubicBezTo>
                <a:cubicBezTo>
                  <a:pt x="120" y="420"/>
                  <a:pt x="120" y="420"/>
                  <a:pt x="120" y="420"/>
                </a:cubicBezTo>
                <a:cubicBezTo>
                  <a:pt x="116" y="424"/>
                  <a:pt x="111" y="427"/>
                  <a:pt x="105" y="428"/>
                </a:cubicBezTo>
                <a:close/>
                <a:moveTo>
                  <a:pt x="68" y="411"/>
                </a:moveTo>
                <a:cubicBezTo>
                  <a:pt x="56" y="398"/>
                  <a:pt x="56" y="398"/>
                  <a:pt x="56" y="398"/>
                </a:cubicBezTo>
                <a:cubicBezTo>
                  <a:pt x="62" y="392"/>
                  <a:pt x="62" y="392"/>
                  <a:pt x="62" y="392"/>
                </a:cubicBezTo>
                <a:cubicBezTo>
                  <a:pt x="75" y="404"/>
                  <a:pt x="75" y="404"/>
                  <a:pt x="75" y="404"/>
                </a:cubicBezTo>
                <a:lnTo>
                  <a:pt x="68" y="411"/>
                </a:lnTo>
                <a:close/>
                <a:moveTo>
                  <a:pt x="130" y="410"/>
                </a:moveTo>
                <a:cubicBezTo>
                  <a:pt x="123" y="404"/>
                  <a:pt x="123" y="404"/>
                  <a:pt x="123" y="404"/>
                </a:cubicBezTo>
                <a:cubicBezTo>
                  <a:pt x="136" y="392"/>
                  <a:pt x="136" y="392"/>
                  <a:pt x="136" y="392"/>
                </a:cubicBezTo>
                <a:cubicBezTo>
                  <a:pt x="142" y="398"/>
                  <a:pt x="142" y="398"/>
                  <a:pt x="142" y="398"/>
                </a:cubicBezTo>
                <a:lnTo>
                  <a:pt x="130" y="410"/>
                </a:lnTo>
                <a:close/>
                <a:moveTo>
                  <a:pt x="49" y="391"/>
                </a:moveTo>
                <a:cubicBezTo>
                  <a:pt x="36" y="379"/>
                  <a:pt x="36" y="379"/>
                  <a:pt x="36" y="379"/>
                </a:cubicBezTo>
                <a:cubicBezTo>
                  <a:pt x="43" y="372"/>
                  <a:pt x="43" y="372"/>
                  <a:pt x="43" y="372"/>
                </a:cubicBezTo>
                <a:cubicBezTo>
                  <a:pt x="55" y="385"/>
                  <a:pt x="55" y="385"/>
                  <a:pt x="55" y="385"/>
                </a:cubicBezTo>
                <a:lnTo>
                  <a:pt x="49" y="391"/>
                </a:lnTo>
                <a:close/>
                <a:moveTo>
                  <a:pt x="150" y="391"/>
                </a:moveTo>
                <a:cubicBezTo>
                  <a:pt x="143" y="384"/>
                  <a:pt x="143" y="384"/>
                  <a:pt x="143" y="384"/>
                </a:cubicBezTo>
                <a:cubicBezTo>
                  <a:pt x="156" y="372"/>
                  <a:pt x="156" y="372"/>
                  <a:pt x="156" y="372"/>
                </a:cubicBezTo>
                <a:cubicBezTo>
                  <a:pt x="162" y="378"/>
                  <a:pt x="162" y="378"/>
                  <a:pt x="162" y="378"/>
                </a:cubicBezTo>
                <a:lnTo>
                  <a:pt x="150" y="391"/>
                </a:lnTo>
                <a:close/>
                <a:moveTo>
                  <a:pt x="29" y="371"/>
                </a:moveTo>
                <a:cubicBezTo>
                  <a:pt x="16" y="359"/>
                  <a:pt x="16" y="359"/>
                  <a:pt x="16" y="359"/>
                </a:cubicBezTo>
                <a:cubicBezTo>
                  <a:pt x="23" y="352"/>
                  <a:pt x="23" y="352"/>
                  <a:pt x="23" y="352"/>
                </a:cubicBezTo>
                <a:cubicBezTo>
                  <a:pt x="35" y="365"/>
                  <a:pt x="35" y="365"/>
                  <a:pt x="35" y="365"/>
                </a:cubicBezTo>
                <a:lnTo>
                  <a:pt x="29" y="371"/>
                </a:lnTo>
                <a:close/>
                <a:moveTo>
                  <a:pt x="169" y="371"/>
                </a:moveTo>
                <a:cubicBezTo>
                  <a:pt x="163" y="364"/>
                  <a:pt x="163" y="364"/>
                  <a:pt x="163" y="364"/>
                </a:cubicBezTo>
                <a:cubicBezTo>
                  <a:pt x="175" y="352"/>
                  <a:pt x="175" y="352"/>
                  <a:pt x="175" y="352"/>
                </a:cubicBezTo>
                <a:cubicBezTo>
                  <a:pt x="182" y="358"/>
                  <a:pt x="182" y="358"/>
                  <a:pt x="182" y="358"/>
                </a:cubicBezTo>
                <a:lnTo>
                  <a:pt x="169" y="371"/>
                </a:lnTo>
                <a:close/>
                <a:moveTo>
                  <a:pt x="9" y="351"/>
                </a:moveTo>
                <a:cubicBezTo>
                  <a:pt x="8" y="350"/>
                  <a:pt x="8" y="350"/>
                  <a:pt x="8" y="350"/>
                </a:cubicBezTo>
                <a:cubicBezTo>
                  <a:pt x="3" y="346"/>
                  <a:pt x="0" y="340"/>
                  <a:pt x="0" y="333"/>
                </a:cubicBezTo>
                <a:cubicBezTo>
                  <a:pt x="8" y="332"/>
                  <a:pt x="8" y="332"/>
                  <a:pt x="8" y="332"/>
                </a:cubicBezTo>
                <a:cubicBezTo>
                  <a:pt x="9" y="337"/>
                  <a:pt x="11" y="341"/>
                  <a:pt x="14" y="344"/>
                </a:cubicBezTo>
                <a:cubicBezTo>
                  <a:pt x="15" y="345"/>
                  <a:pt x="15" y="345"/>
                  <a:pt x="15" y="345"/>
                </a:cubicBezTo>
                <a:lnTo>
                  <a:pt x="9" y="351"/>
                </a:lnTo>
                <a:close/>
                <a:moveTo>
                  <a:pt x="189" y="351"/>
                </a:moveTo>
                <a:cubicBezTo>
                  <a:pt x="183" y="345"/>
                  <a:pt x="183" y="345"/>
                  <a:pt x="183" y="345"/>
                </a:cubicBezTo>
                <a:cubicBezTo>
                  <a:pt x="183" y="344"/>
                  <a:pt x="183" y="344"/>
                  <a:pt x="183" y="344"/>
                </a:cubicBezTo>
                <a:cubicBezTo>
                  <a:pt x="187" y="341"/>
                  <a:pt x="189" y="337"/>
                  <a:pt x="189" y="332"/>
                </a:cubicBezTo>
                <a:cubicBezTo>
                  <a:pt x="198" y="333"/>
                  <a:pt x="198" y="333"/>
                  <a:pt x="198" y="333"/>
                </a:cubicBezTo>
                <a:cubicBezTo>
                  <a:pt x="198" y="340"/>
                  <a:pt x="195" y="346"/>
                  <a:pt x="190" y="350"/>
                </a:cubicBezTo>
                <a:lnTo>
                  <a:pt x="189" y="351"/>
                </a:lnTo>
                <a:close/>
                <a:moveTo>
                  <a:pt x="78" y="348"/>
                </a:moveTo>
                <a:cubicBezTo>
                  <a:pt x="66" y="336"/>
                  <a:pt x="66" y="336"/>
                  <a:pt x="66" y="336"/>
                </a:cubicBezTo>
                <a:cubicBezTo>
                  <a:pt x="69" y="333"/>
                  <a:pt x="69" y="333"/>
                  <a:pt x="69" y="333"/>
                </a:cubicBezTo>
                <a:cubicBezTo>
                  <a:pt x="69" y="326"/>
                  <a:pt x="69" y="326"/>
                  <a:pt x="69" y="326"/>
                </a:cubicBezTo>
                <a:cubicBezTo>
                  <a:pt x="78" y="326"/>
                  <a:pt x="78" y="326"/>
                  <a:pt x="78" y="326"/>
                </a:cubicBezTo>
                <a:lnTo>
                  <a:pt x="78" y="348"/>
                </a:lnTo>
                <a:close/>
                <a:moveTo>
                  <a:pt x="130" y="338"/>
                </a:moveTo>
                <a:cubicBezTo>
                  <a:pt x="124" y="332"/>
                  <a:pt x="124" y="332"/>
                  <a:pt x="124" y="332"/>
                </a:cubicBezTo>
                <a:cubicBezTo>
                  <a:pt x="125" y="330"/>
                  <a:pt x="125" y="330"/>
                  <a:pt x="125" y="330"/>
                </a:cubicBezTo>
                <a:cubicBezTo>
                  <a:pt x="120" y="330"/>
                  <a:pt x="120" y="330"/>
                  <a:pt x="120" y="330"/>
                </a:cubicBezTo>
                <a:cubicBezTo>
                  <a:pt x="120" y="312"/>
                  <a:pt x="120" y="312"/>
                  <a:pt x="120" y="312"/>
                </a:cubicBezTo>
                <a:cubicBezTo>
                  <a:pt x="129" y="312"/>
                  <a:pt x="129" y="312"/>
                  <a:pt x="129" y="312"/>
                </a:cubicBezTo>
                <a:cubicBezTo>
                  <a:pt x="129" y="326"/>
                  <a:pt x="129" y="326"/>
                  <a:pt x="129" y="326"/>
                </a:cubicBezTo>
                <a:cubicBezTo>
                  <a:pt x="136" y="319"/>
                  <a:pt x="136" y="319"/>
                  <a:pt x="136" y="319"/>
                </a:cubicBezTo>
                <a:cubicBezTo>
                  <a:pt x="142" y="326"/>
                  <a:pt x="142" y="326"/>
                  <a:pt x="142" y="326"/>
                </a:cubicBezTo>
                <a:lnTo>
                  <a:pt x="130" y="338"/>
                </a:lnTo>
                <a:close/>
                <a:moveTo>
                  <a:pt x="59" y="329"/>
                </a:moveTo>
                <a:cubicBezTo>
                  <a:pt x="46" y="316"/>
                  <a:pt x="46" y="316"/>
                  <a:pt x="46" y="316"/>
                </a:cubicBezTo>
                <a:cubicBezTo>
                  <a:pt x="53" y="310"/>
                  <a:pt x="53" y="310"/>
                  <a:pt x="53" y="310"/>
                </a:cubicBezTo>
                <a:cubicBezTo>
                  <a:pt x="65" y="322"/>
                  <a:pt x="65" y="322"/>
                  <a:pt x="65" y="322"/>
                </a:cubicBezTo>
                <a:lnTo>
                  <a:pt x="59" y="329"/>
                </a:lnTo>
                <a:close/>
                <a:moveTo>
                  <a:pt x="9" y="324"/>
                </a:moveTo>
                <a:cubicBezTo>
                  <a:pt x="0" y="321"/>
                  <a:pt x="0" y="321"/>
                  <a:pt x="0" y="321"/>
                </a:cubicBezTo>
                <a:cubicBezTo>
                  <a:pt x="2" y="316"/>
                  <a:pt x="4" y="312"/>
                  <a:pt x="8" y="308"/>
                </a:cubicBezTo>
                <a:cubicBezTo>
                  <a:pt x="9" y="307"/>
                  <a:pt x="11" y="306"/>
                  <a:pt x="12" y="305"/>
                </a:cubicBezTo>
                <a:cubicBezTo>
                  <a:pt x="17" y="312"/>
                  <a:pt x="17" y="312"/>
                  <a:pt x="17" y="312"/>
                </a:cubicBezTo>
                <a:cubicBezTo>
                  <a:pt x="16" y="313"/>
                  <a:pt x="15" y="313"/>
                  <a:pt x="14" y="314"/>
                </a:cubicBezTo>
                <a:cubicBezTo>
                  <a:pt x="12" y="317"/>
                  <a:pt x="10" y="320"/>
                  <a:pt x="9" y="324"/>
                </a:cubicBezTo>
                <a:close/>
                <a:moveTo>
                  <a:pt x="189" y="323"/>
                </a:moveTo>
                <a:cubicBezTo>
                  <a:pt x="188" y="320"/>
                  <a:pt x="186" y="317"/>
                  <a:pt x="183" y="314"/>
                </a:cubicBezTo>
                <a:cubicBezTo>
                  <a:pt x="180" y="311"/>
                  <a:pt x="175" y="309"/>
                  <a:pt x="171" y="308"/>
                </a:cubicBezTo>
                <a:cubicBezTo>
                  <a:pt x="171" y="299"/>
                  <a:pt x="171" y="299"/>
                  <a:pt x="171" y="299"/>
                </a:cubicBezTo>
                <a:cubicBezTo>
                  <a:pt x="178" y="300"/>
                  <a:pt x="185" y="303"/>
                  <a:pt x="190" y="308"/>
                </a:cubicBezTo>
                <a:cubicBezTo>
                  <a:pt x="193" y="312"/>
                  <a:pt x="196" y="316"/>
                  <a:pt x="197" y="321"/>
                </a:cubicBezTo>
                <a:lnTo>
                  <a:pt x="189" y="323"/>
                </a:lnTo>
                <a:close/>
                <a:moveTo>
                  <a:pt x="150" y="318"/>
                </a:moveTo>
                <a:cubicBezTo>
                  <a:pt x="143" y="312"/>
                  <a:pt x="143" y="312"/>
                  <a:pt x="143" y="312"/>
                </a:cubicBezTo>
                <a:cubicBezTo>
                  <a:pt x="147" y="308"/>
                  <a:pt x="147" y="308"/>
                  <a:pt x="147" y="308"/>
                </a:cubicBezTo>
                <a:cubicBezTo>
                  <a:pt x="151" y="305"/>
                  <a:pt x="155" y="302"/>
                  <a:pt x="159" y="301"/>
                </a:cubicBezTo>
                <a:cubicBezTo>
                  <a:pt x="162" y="309"/>
                  <a:pt x="162" y="309"/>
                  <a:pt x="162" y="309"/>
                </a:cubicBezTo>
                <a:cubicBezTo>
                  <a:pt x="159" y="310"/>
                  <a:pt x="156" y="312"/>
                  <a:pt x="154" y="314"/>
                </a:cubicBezTo>
                <a:lnTo>
                  <a:pt x="150" y="318"/>
                </a:lnTo>
                <a:close/>
                <a:moveTo>
                  <a:pt x="78" y="315"/>
                </a:moveTo>
                <a:cubicBezTo>
                  <a:pt x="69" y="315"/>
                  <a:pt x="69" y="315"/>
                  <a:pt x="69" y="315"/>
                </a:cubicBezTo>
                <a:cubicBezTo>
                  <a:pt x="69" y="297"/>
                  <a:pt x="69" y="297"/>
                  <a:pt x="69" y="297"/>
                </a:cubicBezTo>
                <a:cubicBezTo>
                  <a:pt x="78" y="297"/>
                  <a:pt x="78" y="297"/>
                  <a:pt x="78" y="297"/>
                </a:cubicBezTo>
                <a:lnTo>
                  <a:pt x="78" y="315"/>
                </a:lnTo>
                <a:close/>
                <a:moveTo>
                  <a:pt x="39" y="311"/>
                </a:moveTo>
                <a:cubicBezTo>
                  <a:pt x="35" y="308"/>
                  <a:pt x="30" y="308"/>
                  <a:pt x="25" y="309"/>
                </a:cubicBezTo>
                <a:cubicBezTo>
                  <a:pt x="23" y="300"/>
                  <a:pt x="23" y="300"/>
                  <a:pt x="23" y="300"/>
                </a:cubicBezTo>
                <a:cubicBezTo>
                  <a:pt x="30" y="298"/>
                  <a:pt x="37" y="299"/>
                  <a:pt x="43" y="303"/>
                </a:cubicBezTo>
                <a:lnTo>
                  <a:pt x="39" y="311"/>
                </a:lnTo>
                <a:close/>
                <a:moveTo>
                  <a:pt x="129" y="302"/>
                </a:moveTo>
                <a:cubicBezTo>
                  <a:pt x="120" y="302"/>
                  <a:pt x="120" y="302"/>
                  <a:pt x="120" y="302"/>
                </a:cubicBezTo>
                <a:cubicBezTo>
                  <a:pt x="120" y="284"/>
                  <a:pt x="120" y="284"/>
                  <a:pt x="120" y="284"/>
                </a:cubicBezTo>
                <a:cubicBezTo>
                  <a:pt x="129" y="284"/>
                  <a:pt x="129" y="284"/>
                  <a:pt x="129" y="284"/>
                </a:cubicBezTo>
                <a:lnTo>
                  <a:pt x="129" y="302"/>
                </a:lnTo>
                <a:close/>
                <a:moveTo>
                  <a:pt x="78" y="287"/>
                </a:moveTo>
                <a:cubicBezTo>
                  <a:pt x="69" y="287"/>
                  <a:pt x="69" y="287"/>
                  <a:pt x="69" y="287"/>
                </a:cubicBezTo>
                <a:cubicBezTo>
                  <a:pt x="69" y="269"/>
                  <a:pt x="69" y="269"/>
                  <a:pt x="69" y="269"/>
                </a:cubicBezTo>
                <a:cubicBezTo>
                  <a:pt x="78" y="269"/>
                  <a:pt x="78" y="269"/>
                  <a:pt x="78" y="269"/>
                </a:cubicBezTo>
                <a:lnTo>
                  <a:pt x="78" y="287"/>
                </a:lnTo>
                <a:close/>
                <a:moveTo>
                  <a:pt x="129" y="274"/>
                </a:moveTo>
                <a:cubicBezTo>
                  <a:pt x="120" y="274"/>
                  <a:pt x="120" y="274"/>
                  <a:pt x="120" y="274"/>
                </a:cubicBezTo>
                <a:cubicBezTo>
                  <a:pt x="120" y="256"/>
                  <a:pt x="120" y="256"/>
                  <a:pt x="120" y="256"/>
                </a:cubicBezTo>
                <a:cubicBezTo>
                  <a:pt x="129" y="256"/>
                  <a:pt x="129" y="256"/>
                  <a:pt x="129" y="256"/>
                </a:cubicBezTo>
                <a:lnTo>
                  <a:pt x="129" y="274"/>
                </a:lnTo>
                <a:close/>
                <a:moveTo>
                  <a:pt x="78" y="259"/>
                </a:moveTo>
                <a:cubicBezTo>
                  <a:pt x="69" y="259"/>
                  <a:pt x="69" y="259"/>
                  <a:pt x="69" y="259"/>
                </a:cubicBezTo>
                <a:cubicBezTo>
                  <a:pt x="69" y="241"/>
                  <a:pt x="69" y="241"/>
                  <a:pt x="69" y="241"/>
                </a:cubicBezTo>
                <a:cubicBezTo>
                  <a:pt x="78" y="241"/>
                  <a:pt x="78" y="241"/>
                  <a:pt x="78" y="241"/>
                </a:cubicBezTo>
                <a:lnTo>
                  <a:pt x="78" y="259"/>
                </a:lnTo>
                <a:close/>
                <a:moveTo>
                  <a:pt x="129" y="246"/>
                </a:moveTo>
                <a:cubicBezTo>
                  <a:pt x="120" y="246"/>
                  <a:pt x="120" y="246"/>
                  <a:pt x="120" y="246"/>
                </a:cubicBezTo>
                <a:cubicBezTo>
                  <a:pt x="120" y="228"/>
                  <a:pt x="120" y="228"/>
                  <a:pt x="120" y="228"/>
                </a:cubicBezTo>
                <a:cubicBezTo>
                  <a:pt x="129" y="228"/>
                  <a:pt x="129" y="228"/>
                  <a:pt x="129" y="228"/>
                </a:cubicBezTo>
                <a:lnTo>
                  <a:pt x="129" y="246"/>
                </a:lnTo>
                <a:close/>
                <a:moveTo>
                  <a:pt x="78" y="231"/>
                </a:moveTo>
                <a:cubicBezTo>
                  <a:pt x="69" y="231"/>
                  <a:pt x="69" y="231"/>
                  <a:pt x="69" y="231"/>
                </a:cubicBezTo>
                <a:cubicBezTo>
                  <a:pt x="69" y="213"/>
                  <a:pt x="69" y="213"/>
                  <a:pt x="69" y="213"/>
                </a:cubicBezTo>
                <a:cubicBezTo>
                  <a:pt x="78" y="213"/>
                  <a:pt x="78" y="213"/>
                  <a:pt x="78" y="213"/>
                </a:cubicBezTo>
                <a:lnTo>
                  <a:pt x="78" y="231"/>
                </a:lnTo>
                <a:close/>
                <a:moveTo>
                  <a:pt x="129" y="218"/>
                </a:moveTo>
                <a:cubicBezTo>
                  <a:pt x="120" y="218"/>
                  <a:pt x="120" y="218"/>
                  <a:pt x="120" y="218"/>
                </a:cubicBezTo>
                <a:cubicBezTo>
                  <a:pt x="120" y="200"/>
                  <a:pt x="120" y="200"/>
                  <a:pt x="120" y="200"/>
                </a:cubicBezTo>
                <a:cubicBezTo>
                  <a:pt x="129" y="200"/>
                  <a:pt x="129" y="200"/>
                  <a:pt x="129" y="200"/>
                </a:cubicBezTo>
                <a:lnTo>
                  <a:pt x="129" y="218"/>
                </a:lnTo>
                <a:close/>
                <a:moveTo>
                  <a:pt x="78" y="203"/>
                </a:moveTo>
                <a:cubicBezTo>
                  <a:pt x="69" y="203"/>
                  <a:pt x="69" y="203"/>
                  <a:pt x="69" y="203"/>
                </a:cubicBezTo>
                <a:cubicBezTo>
                  <a:pt x="69" y="185"/>
                  <a:pt x="69" y="185"/>
                  <a:pt x="69" y="185"/>
                </a:cubicBezTo>
                <a:cubicBezTo>
                  <a:pt x="78" y="185"/>
                  <a:pt x="78" y="185"/>
                  <a:pt x="78" y="185"/>
                </a:cubicBezTo>
                <a:lnTo>
                  <a:pt x="78" y="203"/>
                </a:lnTo>
                <a:close/>
                <a:moveTo>
                  <a:pt x="129" y="189"/>
                </a:moveTo>
                <a:cubicBezTo>
                  <a:pt x="120" y="189"/>
                  <a:pt x="120" y="189"/>
                  <a:pt x="120" y="189"/>
                </a:cubicBezTo>
                <a:cubicBezTo>
                  <a:pt x="120" y="172"/>
                  <a:pt x="120" y="172"/>
                  <a:pt x="120" y="172"/>
                </a:cubicBezTo>
                <a:cubicBezTo>
                  <a:pt x="129" y="172"/>
                  <a:pt x="129" y="172"/>
                  <a:pt x="129" y="172"/>
                </a:cubicBezTo>
                <a:lnTo>
                  <a:pt x="129" y="189"/>
                </a:lnTo>
                <a:close/>
                <a:moveTo>
                  <a:pt x="78" y="175"/>
                </a:moveTo>
                <a:cubicBezTo>
                  <a:pt x="69" y="175"/>
                  <a:pt x="69" y="175"/>
                  <a:pt x="69" y="175"/>
                </a:cubicBezTo>
                <a:cubicBezTo>
                  <a:pt x="69" y="157"/>
                  <a:pt x="69" y="157"/>
                  <a:pt x="69" y="157"/>
                </a:cubicBezTo>
                <a:cubicBezTo>
                  <a:pt x="78" y="157"/>
                  <a:pt x="78" y="157"/>
                  <a:pt x="78" y="157"/>
                </a:cubicBezTo>
                <a:lnTo>
                  <a:pt x="78" y="175"/>
                </a:lnTo>
                <a:close/>
                <a:moveTo>
                  <a:pt x="129" y="161"/>
                </a:moveTo>
                <a:cubicBezTo>
                  <a:pt x="120" y="161"/>
                  <a:pt x="120" y="161"/>
                  <a:pt x="120" y="161"/>
                </a:cubicBezTo>
                <a:cubicBezTo>
                  <a:pt x="120" y="144"/>
                  <a:pt x="120" y="144"/>
                  <a:pt x="120" y="144"/>
                </a:cubicBezTo>
                <a:cubicBezTo>
                  <a:pt x="129" y="144"/>
                  <a:pt x="129" y="144"/>
                  <a:pt x="129" y="144"/>
                </a:cubicBezTo>
                <a:lnTo>
                  <a:pt x="129" y="161"/>
                </a:lnTo>
                <a:close/>
                <a:moveTo>
                  <a:pt x="78" y="147"/>
                </a:moveTo>
                <a:cubicBezTo>
                  <a:pt x="69" y="147"/>
                  <a:pt x="69" y="147"/>
                  <a:pt x="69" y="147"/>
                </a:cubicBezTo>
                <a:cubicBezTo>
                  <a:pt x="69" y="129"/>
                  <a:pt x="69" y="129"/>
                  <a:pt x="69" y="129"/>
                </a:cubicBezTo>
                <a:cubicBezTo>
                  <a:pt x="78" y="129"/>
                  <a:pt x="78" y="129"/>
                  <a:pt x="78" y="129"/>
                </a:cubicBezTo>
                <a:lnTo>
                  <a:pt x="78" y="147"/>
                </a:lnTo>
                <a:close/>
                <a:moveTo>
                  <a:pt x="129" y="133"/>
                </a:moveTo>
                <a:cubicBezTo>
                  <a:pt x="120" y="133"/>
                  <a:pt x="120" y="133"/>
                  <a:pt x="120" y="133"/>
                </a:cubicBezTo>
                <a:cubicBezTo>
                  <a:pt x="120" y="116"/>
                  <a:pt x="120" y="116"/>
                  <a:pt x="120" y="116"/>
                </a:cubicBezTo>
                <a:cubicBezTo>
                  <a:pt x="129" y="116"/>
                  <a:pt x="129" y="116"/>
                  <a:pt x="129" y="116"/>
                </a:cubicBezTo>
                <a:lnTo>
                  <a:pt x="129" y="133"/>
                </a:lnTo>
                <a:close/>
                <a:moveTo>
                  <a:pt x="78" y="118"/>
                </a:moveTo>
                <a:cubicBezTo>
                  <a:pt x="69" y="118"/>
                  <a:pt x="69" y="118"/>
                  <a:pt x="69" y="118"/>
                </a:cubicBezTo>
                <a:cubicBezTo>
                  <a:pt x="69" y="101"/>
                  <a:pt x="69" y="101"/>
                  <a:pt x="69" y="101"/>
                </a:cubicBezTo>
                <a:cubicBezTo>
                  <a:pt x="78" y="101"/>
                  <a:pt x="78" y="101"/>
                  <a:pt x="78" y="101"/>
                </a:cubicBezTo>
                <a:lnTo>
                  <a:pt x="78" y="118"/>
                </a:lnTo>
                <a:close/>
                <a:moveTo>
                  <a:pt x="129" y="105"/>
                </a:moveTo>
                <a:cubicBezTo>
                  <a:pt x="120" y="105"/>
                  <a:pt x="120" y="105"/>
                  <a:pt x="120" y="105"/>
                </a:cubicBezTo>
                <a:cubicBezTo>
                  <a:pt x="120" y="88"/>
                  <a:pt x="120" y="88"/>
                  <a:pt x="120" y="88"/>
                </a:cubicBezTo>
                <a:cubicBezTo>
                  <a:pt x="129" y="88"/>
                  <a:pt x="129" y="88"/>
                  <a:pt x="129" y="88"/>
                </a:cubicBezTo>
                <a:lnTo>
                  <a:pt x="129" y="105"/>
                </a:lnTo>
                <a:close/>
                <a:moveTo>
                  <a:pt x="78" y="90"/>
                </a:moveTo>
                <a:cubicBezTo>
                  <a:pt x="69" y="90"/>
                  <a:pt x="69" y="90"/>
                  <a:pt x="69" y="90"/>
                </a:cubicBezTo>
                <a:cubicBezTo>
                  <a:pt x="69" y="73"/>
                  <a:pt x="69" y="73"/>
                  <a:pt x="69" y="73"/>
                </a:cubicBezTo>
                <a:cubicBezTo>
                  <a:pt x="78" y="73"/>
                  <a:pt x="78" y="73"/>
                  <a:pt x="78" y="73"/>
                </a:cubicBezTo>
                <a:lnTo>
                  <a:pt x="78" y="90"/>
                </a:lnTo>
                <a:close/>
                <a:moveTo>
                  <a:pt x="129" y="77"/>
                </a:moveTo>
                <a:cubicBezTo>
                  <a:pt x="120" y="77"/>
                  <a:pt x="120" y="77"/>
                  <a:pt x="120" y="77"/>
                </a:cubicBezTo>
                <a:cubicBezTo>
                  <a:pt x="120" y="60"/>
                  <a:pt x="120" y="60"/>
                  <a:pt x="120" y="60"/>
                </a:cubicBezTo>
                <a:cubicBezTo>
                  <a:pt x="129" y="60"/>
                  <a:pt x="129" y="60"/>
                  <a:pt x="129" y="60"/>
                </a:cubicBezTo>
                <a:lnTo>
                  <a:pt x="129" y="77"/>
                </a:lnTo>
                <a:close/>
                <a:moveTo>
                  <a:pt x="78" y="62"/>
                </a:moveTo>
                <a:cubicBezTo>
                  <a:pt x="69" y="62"/>
                  <a:pt x="69" y="62"/>
                  <a:pt x="69" y="62"/>
                </a:cubicBezTo>
                <a:cubicBezTo>
                  <a:pt x="69" y="45"/>
                  <a:pt x="69" y="45"/>
                  <a:pt x="69" y="45"/>
                </a:cubicBezTo>
                <a:cubicBezTo>
                  <a:pt x="78" y="45"/>
                  <a:pt x="78" y="45"/>
                  <a:pt x="78" y="45"/>
                </a:cubicBezTo>
                <a:lnTo>
                  <a:pt x="78" y="62"/>
                </a:lnTo>
                <a:close/>
                <a:moveTo>
                  <a:pt x="129" y="49"/>
                </a:moveTo>
                <a:cubicBezTo>
                  <a:pt x="120" y="49"/>
                  <a:pt x="120" y="49"/>
                  <a:pt x="120" y="49"/>
                </a:cubicBezTo>
                <a:cubicBezTo>
                  <a:pt x="120" y="32"/>
                  <a:pt x="120" y="32"/>
                  <a:pt x="120" y="32"/>
                </a:cubicBezTo>
                <a:cubicBezTo>
                  <a:pt x="129" y="32"/>
                  <a:pt x="129" y="32"/>
                  <a:pt x="129" y="32"/>
                </a:cubicBezTo>
                <a:lnTo>
                  <a:pt x="129" y="49"/>
                </a:lnTo>
                <a:close/>
                <a:moveTo>
                  <a:pt x="78" y="34"/>
                </a:moveTo>
                <a:cubicBezTo>
                  <a:pt x="69" y="34"/>
                  <a:pt x="69" y="34"/>
                  <a:pt x="69" y="34"/>
                </a:cubicBezTo>
                <a:cubicBezTo>
                  <a:pt x="69" y="31"/>
                  <a:pt x="69" y="31"/>
                  <a:pt x="69" y="31"/>
                </a:cubicBezTo>
                <a:cubicBezTo>
                  <a:pt x="69" y="25"/>
                  <a:pt x="70" y="20"/>
                  <a:pt x="73" y="15"/>
                </a:cubicBezTo>
                <a:cubicBezTo>
                  <a:pt x="81" y="20"/>
                  <a:pt x="81" y="20"/>
                  <a:pt x="81" y="20"/>
                </a:cubicBezTo>
                <a:cubicBezTo>
                  <a:pt x="79" y="23"/>
                  <a:pt x="78" y="27"/>
                  <a:pt x="78" y="31"/>
                </a:cubicBezTo>
                <a:lnTo>
                  <a:pt x="78" y="34"/>
                </a:lnTo>
                <a:close/>
                <a:moveTo>
                  <a:pt x="118" y="23"/>
                </a:moveTo>
                <a:cubicBezTo>
                  <a:pt x="117" y="18"/>
                  <a:pt x="113" y="15"/>
                  <a:pt x="109" y="12"/>
                </a:cubicBezTo>
                <a:cubicBezTo>
                  <a:pt x="113" y="4"/>
                  <a:pt x="113" y="4"/>
                  <a:pt x="113" y="4"/>
                </a:cubicBezTo>
                <a:cubicBezTo>
                  <a:pt x="119" y="8"/>
                  <a:pt x="124" y="13"/>
                  <a:pt x="127" y="20"/>
                </a:cubicBezTo>
                <a:lnTo>
                  <a:pt x="118" y="23"/>
                </a:lnTo>
                <a:close/>
                <a:moveTo>
                  <a:pt x="87" y="14"/>
                </a:moveTo>
                <a:cubicBezTo>
                  <a:pt x="82" y="6"/>
                  <a:pt x="82" y="6"/>
                  <a:pt x="82" y="6"/>
                </a:cubicBezTo>
                <a:cubicBezTo>
                  <a:pt x="88" y="2"/>
                  <a:pt x="95" y="0"/>
                  <a:pt x="101" y="1"/>
                </a:cubicBezTo>
                <a:cubicBezTo>
                  <a:pt x="101" y="10"/>
                  <a:pt x="101" y="10"/>
                  <a:pt x="101" y="10"/>
                </a:cubicBezTo>
                <a:cubicBezTo>
                  <a:pt x="96" y="10"/>
                  <a:pt x="91" y="11"/>
                  <a:pt x="87" y="14"/>
                </a:cubicBez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en-US"/>
          </a:p>
        </p:txBody>
      </p:sp>
      <p:sp>
        <p:nvSpPr>
          <p:cNvPr id="9" name="Freeform 8"/>
          <p:cNvSpPr>
            <a:spLocks noChangeAspect="1" noEditPoints="1"/>
          </p:cNvSpPr>
          <p:nvPr userDrawn="1"/>
        </p:nvSpPr>
        <p:spPr bwMode="black">
          <a:xfrm>
            <a:off x="9215438" y="703263"/>
            <a:ext cx="514350" cy="693737"/>
          </a:xfrm>
          <a:custGeom>
            <a:avLst/>
            <a:gdLst>
              <a:gd name="T0" fmla="*/ 2147483646 w 181"/>
              <a:gd name="T1" fmla="*/ 2147483646 h 245"/>
              <a:gd name="T2" fmla="*/ 2147483646 w 181"/>
              <a:gd name="T3" fmla="*/ 2147483646 h 245"/>
              <a:gd name="T4" fmla="*/ 2147483646 w 181"/>
              <a:gd name="T5" fmla="*/ 2147483646 h 245"/>
              <a:gd name="T6" fmla="*/ 2147483646 w 181"/>
              <a:gd name="T7" fmla="*/ 2147483646 h 245"/>
              <a:gd name="T8" fmla="*/ 2147483646 w 181"/>
              <a:gd name="T9" fmla="*/ 2147483646 h 245"/>
              <a:gd name="T10" fmla="*/ 2147483646 w 181"/>
              <a:gd name="T11" fmla="*/ 2147483646 h 245"/>
              <a:gd name="T12" fmla="*/ 2147483646 w 181"/>
              <a:gd name="T13" fmla="*/ 2147483646 h 245"/>
              <a:gd name="T14" fmla="*/ 2147483646 w 181"/>
              <a:gd name="T15" fmla="*/ 2147483646 h 245"/>
              <a:gd name="T16" fmla="*/ 2147483646 w 181"/>
              <a:gd name="T17" fmla="*/ 2147483646 h 245"/>
              <a:gd name="T18" fmla="*/ 2147483646 w 181"/>
              <a:gd name="T19" fmla="*/ 2147483646 h 245"/>
              <a:gd name="T20" fmla="*/ 2147483646 w 181"/>
              <a:gd name="T21" fmla="*/ 2147483646 h 245"/>
              <a:gd name="T22" fmla="*/ 2147483646 w 181"/>
              <a:gd name="T23" fmla="*/ 2147483646 h 245"/>
              <a:gd name="T24" fmla="*/ 2147483646 w 181"/>
              <a:gd name="T25" fmla="*/ 2147483646 h 245"/>
              <a:gd name="T26" fmla="*/ 2147483646 w 181"/>
              <a:gd name="T27" fmla="*/ 2147483646 h 245"/>
              <a:gd name="T28" fmla="*/ 2147483646 w 181"/>
              <a:gd name="T29" fmla="*/ 2147483646 h 245"/>
              <a:gd name="T30" fmla="*/ 2147483646 w 181"/>
              <a:gd name="T31" fmla="*/ 2147483646 h 245"/>
              <a:gd name="T32" fmla="*/ 2147483646 w 181"/>
              <a:gd name="T33" fmla="*/ 2147483646 h 245"/>
              <a:gd name="T34" fmla="*/ 2147483646 w 181"/>
              <a:gd name="T35" fmla="*/ 2147483646 h 245"/>
              <a:gd name="T36" fmla="*/ 2147483646 w 181"/>
              <a:gd name="T37" fmla="*/ 2147483646 h 245"/>
              <a:gd name="T38" fmla="*/ 2147483646 w 181"/>
              <a:gd name="T39" fmla="*/ 2147483646 h 245"/>
              <a:gd name="T40" fmla="*/ 2147483646 w 181"/>
              <a:gd name="T41" fmla="*/ 2147483646 h 245"/>
              <a:gd name="T42" fmla="*/ 2147483646 w 181"/>
              <a:gd name="T43" fmla="*/ 2147483646 h 245"/>
              <a:gd name="T44" fmla="*/ 2147483646 w 181"/>
              <a:gd name="T45" fmla="*/ 2147483646 h 245"/>
              <a:gd name="T46" fmla="*/ 2147483646 w 181"/>
              <a:gd name="T47" fmla="*/ 2147483646 h 245"/>
              <a:gd name="T48" fmla="*/ 2147483646 w 181"/>
              <a:gd name="T49" fmla="*/ 2147483646 h 245"/>
              <a:gd name="T50" fmla="*/ 2147483646 w 181"/>
              <a:gd name="T51" fmla="*/ 2147483646 h 245"/>
              <a:gd name="T52" fmla="*/ 2147483646 w 181"/>
              <a:gd name="T53" fmla="*/ 2147483646 h 245"/>
              <a:gd name="T54" fmla="*/ 2147483646 w 181"/>
              <a:gd name="T55" fmla="*/ 2147483646 h 245"/>
              <a:gd name="T56" fmla="*/ 2147483646 w 181"/>
              <a:gd name="T57" fmla="*/ 2147483646 h 245"/>
              <a:gd name="T58" fmla="*/ 2147483646 w 181"/>
              <a:gd name="T59" fmla="*/ 2147483646 h 245"/>
              <a:gd name="T60" fmla="*/ 2147483646 w 181"/>
              <a:gd name="T61" fmla="*/ 2147483646 h 245"/>
              <a:gd name="T62" fmla="*/ 2147483646 w 181"/>
              <a:gd name="T63" fmla="*/ 2147483646 h 245"/>
              <a:gd name="T64" fmla="*/ 2147483646 w 181"/>
              <a:gd name="T65" fmla="*/ 2147483646 h 245"/>
              <a:gd name="T66" fmla="*/ 2147483646 w 181"/>
              <a:gd name="T67" fmla="*/ 2147483646 h 245"/>
              <a:gd name="T68" fmla="*/ 2147483646 w 181"/>
              <a:gd name="T69" fmla="*/ 2147483646 h 245"/>
              <a:gd name="T70" fmla="*/ 2147483646 w 181"/>
              <a:gd name="T71" fmla="*/ 2147483646 h 245"/>
              <a:gd name="T72" fmla="*/ 2147483646 w 181"/>
              <a:gd name="T73" fmla="*/ 2147483646 h 245"/>
              <a:gd name="T74" fmla="*/ 2147483646 w 181"/>
              <a:gd name="T75" fmla="*/ 2147483646 h 245"/>
              <a:gd name="T76" fmla="*/ 2147483646 w 181"/>
              <a:gd name="T77" fmla="*/ 2147483646 h 245"/>
              <a:gd name="T78" fmla="*/ 2147483646 w 181"/>
              <a:gd name="T79" fmla="*/ 2147483646 h 245"/>
              <a:gd name="T80" fmla="*/ 2147483646 w 181"/>
              <a:gd name="T81" fmla="*/ 2147483646 h 245"/>
              <a:gd name="T82" fmla="*/ 2147483646 w 181"/>
              <a:gd name="T83" fmla="*/ 2147483646 h 245"/>
              <a:gd name="T84" fmla="*/ 2147483646 w 181"/>
              <a:gd name="T85" fmla="*/ 2147483646 h 245"/>
              <a:gd name="T86" fmla="*/ 2147483646 w 181"/>
              <a:gd name="T87" fmla="*/ 2147483646 h 245"/>
              <a:gd name="T88" fmla="*/ 2147483646 w 181"/>
              <a:gd name="T89" fmla="*/ 2147483646 h 245"/>
              <a:gd name="T90" fmla="*/ 2147483646 w 181"/>
              <a:gd name="T91" fmla="*/ 2147483646 h 245"/>
              <a:gd name="T92" fmla="*/ 2147483646 w 181"/>
              <a:gd name="T93" fmla="*/ 2147483646 h 245"/>
              <a:gd name="T94" fmla="*/ 2147483646 w 181"/>
              <a:gd name="T95" fmla="*/ 2147483646 h 245"/>
              <a:gd name="T96" fmla="*/ 2147483646 w 181"/>
              <a:gd name="T97" fmla="*/ 2147483646 h 245"/>
              <a:gd name="T98" fmla="*/ 2147483646 w 181"/>
              <a:gd name="T99" fmla="*/ 2147483646 h 245"/>
              <a:gd name="T100" fmla="*/ 2147483646 w 181"/>
              <a:gd name="T101" fmla="*/ 2147483646 h 245"/>
              <a:gd name="T102" fmla="*/ 2147483646 w 181"/>
              <a:gd name="T103" fmla="*/ 2147483646 h 245"/>
              <a:gd name="T104" fmla="*/ 2147483646 w 181"/>
              <a:gd name="T105" fmla="*/ 2147483646 h 245"/>
              <a:gd name="T106" fmla="*/ 2147483646 w 181"/>
              <a:gd name="T107" fmla="*/ 2147483646 h 245"/>
              <a:gd name="T108" fmla="*/ 2147483646 w 181"/>
              <a:gd name="T109" fmla="*/ 2147483646 h 245"/>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181" h="245">
                <a:moveTo>
                  <a:pt x="96" y="245"/>
                </a:moveTo>
                <a:cubicBezTo>
                  <a:pt x="94" y="236"/>
                  <a:pt x="94" y="236"/>
                  <a:pt x="94" y="236"/>
                </a:cubicBezTo>
                <a:cubicBezTo>
                  <a:pt x="98" y="235"/>
                  <a:pt x="101" y="232"/>
                  <a:pt x="102" y="228"/>
                </a:cubicBezTo>
                <a:cubicBezTo>
                  <a:pt x="111" y="230"/>
                  <a:pt x="111" y="230"/>
                  <a:pt x="111" y="230"/>
                </a:cubicBezTo>
                <a:cubicBezTo>
                  <a:pt x="109" y="237"/>
                  <a:pt x="103" y="243"/>
                  <a:pt x="96" y="245"/>
                </a:cubicBezTo>
                <a:close/>
                <a:moveTo>
                  <a:pt x="83" y="244"/>
                </a:moveTo>
                <a:cubicBezTo>
                  <a:pt x="76" y="242"/>
                  <a:pt x="71" y="235"/>
                  <a:pt x="70" y="227"/>
                </a:cubicBezTo>
                <a:cubicBezTo>
                  <a:pt x="79" y="226"/>
                  <a:pt x="79" y="226"/>
                  <a:pt x="79" y="226"/>
                </a:cubicBezTo>
                <a:cubicBezTo>
                  <a:pt x="79" y="231"/>
                  <a:pt x="82" y="234"/>
                  <a:pt x="86" y="236"/>
                </a:cubicBezTo>
                <a:lnTo>
                  <a:pt x="83" y="244"/>
                </a:lnTo>
                <a:close/>
                <a:moveTo>
                  <a:pt x="111" y="218"/>
                </a:moveTo>
                <a:cubicBezTo>
                  <a:pt x="102" y="218"/>
                  <a:pt x="102" y="218"/>
                  <a:pt x="102" y="218"/>
                </a:cubicBezTo>
                <a:cubicBezTo>
                  <a:pt x="102" y="201"/>
                  <a:pt x="102" y="201"/>
                  <a:pt x="102" y="201"/>
                </a:cubicBezTo>
                <a:cubicBezTo>
                  <a:pt x="111" y="201"/>
                  <a:pt x="111" y="201"/>
                  <a:pt x="111" y="201"/>
                </a:cubicBezTo>
                <a:lnTo>
                  <a:pt x="111" y="218"/>
                </a:lnTo>
                <a:close/>
                <a:moveTo>
                  <a:pt x="79" y="216"/>
                </a:moveTo>
                <a:cubicBezTo>
                  <a:pt x="70" y="216"/>
                  <a:pt x="70" y="216"/>
                  <a:pt x="70" y="216"/>
                </a:cubicBezTo>
                <a:cubicBezTo>
                  <a:pt x="70" y="199"/>
                  <a:pt x="70" y="199"/>
                  <a:pt x="70" y="199"/>
                </a:cubicBezTo>
                <a:cubicBezTo>
                  <a:pt x="79" y="199"/>
                  <a:pt x="79" y="199"/>
                  <a:pt x="79" y="199"/>
                </a:cubicBezTo>
                <a:lnTo>
                  <a:pt x="79" y="216"/>
                </a:lnTo>
                <a:close/>
                <a:moveTo>
                  <a:pt x="111" y="190"/>
                </a:moveTo>
                <a:cubicBezTo>
                  <a:pt x="102" y="190"/>
                  <a:pt x="102" y="190"/>
                  <a:pt x="102" y="190"/>
                </a:cubicBezTo>
                <a:cubicBezTo>
                  <a:pt x="102" y="173"/>
                  <a:pt x="102" y="173"/>
                  <a:pt x="102" y="173"/>
                </a:cubicBezTo>
                <a:cubicBezTo>
                  <a:pt x="111" y="173"/>
                  <a:pt x="111" y="173"/>
                  <a:pt x="111" y="173"/>
                </a:cubicBezTo>
                <a:lnTo>
                  <a:pt x="111" y="190"/>
                </a:lnTo>
                <a:close/>
                <a:moveTo>
                  <a:pt x="79" y="188"/>
                </a:moveTo>
                <a:cubicBezTo>
                  <a:pt x="70" y="188"/>
                  <a:pt x="70" y="188"/>
                  <a:pt x="70" y="188"/>
                </a:cubicBezTo>
                <a:cubicBezTo>
                  <a:pt x="70" y="171"/>
                  <a:pt x="70" y="171"/>
                  <a:pt x="70" y="171"/>
                </a:cubicBezTo>
                <a:cubicBezTo>
                  <a:pt x="79" y="171"/>
                  <a:pt x="79" y="171"/>
                  <a:pt x="79" y="171"/>
                </a:cubicBezTo>
                <a:lnTo>
                  <a:pt x="79" y="188"/>
                </a:lnTo>
                <a:close/>
                <a:moveTo>
                  <a:pt x="111" y="162"/>
                </a:moveTo>
                <a:cubicBezTo>
                  <a:pt x="102" y="162"/>
                  <a:pt x="102" y="162"/>
                  <a:pt x="102" y="162"/>
                </a:cubicBezTo>
                <a:cubicBezTo>
                  <a:pt x="102" y="145"/>
                  <a:pt x="102" y="145"/>
                  <a:pt x="102" y="145"/>
                </a:cubicBezTo>
                <a:cubicBezTo>
                  <a:pt x="111" y="145"/>
                  <a:pt x="111" y="145"/>
                  <a:pt x="111" y="145"/>
                </a:cubicBezTo>
                <a:lnTo>
                  <a:pt x="111" y="162"/>
                </a:lnTo>
                <a:close/>
                <a:moveTo>
                  <a:pt x="79" y="160"/>
                </a:moveTo>
                <a:cubicBezTo>
                  <a:pt x="70" y="160"/>
                  <a:pt x="70" y="160"/>
                  <a:pt x="70" y="160"/>
                </a:cubicBezTo>
                <a:cubicBezTo>
                  <a:pt x="70" y="143"/>
                  <a:pt x="70" y="143"/>
                  <a:pt x="70" y="143"/>
                </a:cubicBezTo>
                <a:cubicBezTo>
                  <a:pt x="79" y="143"/>
                  <a:pt x="79" y="143"/>
                  <a:pt x="79" y="143"/>
                </a:cubicBezTo>
                <a:lnTo>
                  <a:pt x="79" y="160"/>
                </a:lnTo>
                <a:close/>
                <a:moveTo>
                  <a:pt x="111" y="134"/>
                </a:moveTo>
                <a:cubicBezTo>
                  <a:pt x="102" y="134"/>
                  <a:pt x="102" y="134"/>
                  <a:pt x="102" y="134"/>
                </a:cubicBezTo>
                <a:cubicBezTo>
                  <a:pt x="102" y="117"/>
                  <a:pt x="102" y="117"/>
                  <a:pt x="102" y="117"/>
                </a:cubicBezTo>
                <a:cubicBezTo>
                  <a:pt x="111" y="117"/>
                  <a:pt x="111" y="117"/>
                  <a:pt x="111" y="117"/>
                </a:cubicBezTo>
                <a:lnTo>
                  <a:pt x="111" y="134"/>
                </a:lnTo>
                <a:close/>
                <a:moveTo>
                  <a:pt x="79" y="132"/>
                </a:moveTo>
                <a:cubicBezTo>
                  <a:pt x="70" y="132"/>
                  <a:pt x="70" y="132"/>
                  <a:pt x="70" y="132"/>
                </a:cubicBezTo>
                <a:cubicBezTo>
                  <a:pt x="70" y="115"/>
                  <a:pt x="70" y="115"/>
                  <a:pt x="70" y="115"/>
                </a:cubicBezTo>
                <a:cubicBezTo>
                  <a:pt x="79" y="115"/>
                  <a:pt x="79" y="115"/>
                  <a:pt x="79" y="115"/>
                </a:cubicBezTo>
                <a:lnTo>
                  <a:pt x="79" y="132"/>
                </a:lnTo>
                <a:close/>
                <a:moveTo>
                  <a:pt x="160" y="112"/>
                </a:moveTo>
                <a:cubicBezTo>
                  <a:pt x="158" y="112"/>
                  <a:pt x="157" y="112"/>
                  <a:pt x="155" y="111"/>
                </a:cubicBezTo>
                <a:cubicBezTo>
                  <a:pt x="157" y="103"/>
                  <a:pt x="157" y="103"/>
                  <a:pt x="157" y="103"/>
                </a:cubicBezTo>
                <a:cubicBezTo>
                  <a:pt x="161" y="104"/>
                  <a:pt x="166" y="103"/>
                  <a:pt x="169" y="100"/>
                </a:cubicBezTo>
                <a:cubicBezTo>
                  <a:pt x="175" y="106"/>
                  <a:pt x="175" y="106"/>
                  <a:pt x="175" y="106"/>
                </a:cubicBezTo>
                <a:cubicBezTo>
                  <a:pt x="175" y="106"/>
                  <a:pt x="175" y="106"/>
                  <a:pt x="175" y="106"/>
                </a:cubicBezTo>
                <a:cubicBezTo>
                  <a:pt x="171" y="110"/>
                  <a:pt x="166" y="112"/>
                  <a:pt x="160" y="112"/>
                </a:cubicBezTo>
                <a:close/>
                <a:moveTo>
                  <a:pt x="26" y="111"/>
                </a:moveTo>
                <a:cubicBezTo>
                  <a:pt x="24" y="103"/>
                  <a:pt x="24" y="103"/>
                  <a:pt x="24" y="103"/>
                </a:cubicBezTo>
                <a:cubicBezTo>
                  <a:pt x="26" y="102"/>
                  <a:pt x="28" y="101"/>
                  <a:pt x="29" y="100"/>
                </a:cubicBezTo>
                <a:cubicBezTo>
                  <a:pt x="42" y="87"/>
                  <a:pt x="42" y="87"/>
                  <a:pt x="42" y="87"/>
                </a:cubicBezTo>
                <a:cubicBezTo>
                  <a:pt x="48" y="94"/>
                  <a:pt x="48" y="94"/>
                  <a:pt x="48" y="94"/>
                </a:cubicBezTo>
                <a:cubicBezTo>
                  <a:pt x="36" y="106"/>
                  <a:pt x="36" y="106"/>
                  <a:pt x="36" y="106"/>
                </a:cubicBezTo>
                <a:cubicBezTo>
                  <a:pt x="33" y="109"/>
                  <a:pt x="30" y="110"/>
                  <a:pt x="26" y="111"/>
                </a:cubicBezTo>
                <a:close/>
                <a:moveTo>
                  <a:pt x="13" y="111"/>
                </a:moveTo>
                <a:cubicBezTo>
                  <a:pt x="11" y="110"/>
                  <a:pt x="8" y="108"/>
                  <a:pt x="6" y="106"/>
                </a:cubicBezTo>
                <a:cubicBezTo>
                  <a:pt x="3" y="103"/>
                  <a:pt x="1" y="99"/>
                  <a:pt x="0" y="94"/>
                </a:cubicBezTo>
                <a:cubicBezTo>
                  <a:pt x="9" y="93"/>
                  <a:pt x="9" y="93"/>
                  <a:pt x="9" y="93"/>
                </a:cubicBezTo>
                <a:cubicBezTo>
                  <a:pt x="9" y="95"/>
                  <a:pt x="11" y="98"/>
                  <a:pt x="12" y="100"/>
                </a:cubicBezTo>
                <a:cubicBezTo>
                  <a:pt x="14" y="101"/>
                  <a:pt x="15" y="102"/>
                  <a:pt x="17" y="102"/>
                </a:cubicBezTo>
                <a:lnTo>
                  <a:pt x="13" y="111"/>
                </a:lnTo>
                <a:close/>
                <a:moveTo>
                  <a:pt x="111" y="106"/>
                </a:moveTo>
                <a:cubicBezTo>
                  <a:pt x="102" y="106"/>
                  <a:pt x="102" y="106"/>
                  <a:pt x="102" y="106"/>
                </a:cubicBezTo>
                <a:cubicBezTo>
                  <a:pt x="102" y="88"/>
                  <a:pt x="102" y="88"/>
                  <a:pt x="102" y="88"/>
                </a:cubicBezTo>
                <a:cubicBezTo>
                  <a:pt x="111" y="88"/>
                  <a:pt x="111" y="88"/>
                  <a:pt x="111" y="88"/>
                </a:cubicBezTo>
                <a:lnTo>
                  <a:pt x="111" y="106"/>
                </a:lnTo>
                <a:close/>
                <a:moveTo>
                  <a:pt x="144" y="105"/>
                </a:moveTo>
                <a:cubicBezTo>
                  <a:pt x="132" y="92"/>
                  <a:pt x="132" y="92"/>
                  <a:pt x="132" y="92"/>
                </a:cubicBezTo>
                <a:cubicBezTo>
                  <a:pt x="138" y="86"/>
                  <a:pt x="138" y="86"/>
                  <a:pt x="138" y="86"/>
                </a:cubicBezTo>
                <a:cubicBezTo>
                  <a:pt x="150" y="98"/>
                  <a:pt x="150" y="98"/>
                  <a:pt x="150" y="98"/>
                </a:cubicBezTo>
                <a:lnTo>
                  <a:pt x="144" y="105"/>
                </a:lnTo>
                <a:close/>
                <a:moveTo>
                  <a:pt x="79" y="104"/>
                </a:moveTo>
                <a:cubicBezTo>
                  <a:pt x="70" y="104"/>
                  <a:pt x="70" y="104"/>
                  <a:pt x="70" y="104"/>
                </a:cubicBezTo>
                <a:cubicBezTo>
                  <a:pt x="70" y="87"/>
                  <a:pt x="70" y="87"/>
                  <a:pt x="70" y="87"/>
                </a:cubicBezTo>
                <a:cubicBezTo>
                  <a:pt x="79" y="87"/>
                  <a:pt x="79" y="87"/>
                  <a:pt x="79" y="87"/>
                </a:cubicBezTo>
                <a:lnTo>
                  <a:pt x="79" y="104"/>
                </a:lnTo>
                <a:close/>
                <a:moveTo>
                  <a:pt x="181" y="94"/>
                </a:moveTo>
                <a:cubicBezTo>
                  <a:pt x="172" y="93"/>
                  <a:pt x="172" y="93"/>
                  <a:pt x="172" y="93"/>
                </a:cubicBezTo>
                <a:cubicBezTo>
                  <a:pt x="172" y="92"/>
                  <a:pt x="172" y="92"/>
                  <a:pt x="172" y="91"/>
                </a:cubicBezTo>
                <a:cubicBezTo>
                  <a:pt x="172" y="88"/>
                  <a:pt x="171" y="85"/>
                  <a:pt x="169" y="83"/>
                </a:cubicBezTo>
                <a:cubicBezTo>
                  <a:pt x="167" y="81"/>
                  <a:pt x="167" y="81"/>
                  <a:pt x="167" y="81"/>
                </a:cubicBezTo>
                <a:cubicBezTo>
                  <a:pt x="173" y="75"/>
                  <a:pt x="173" y="75"/>
                  <a:pt x="173" y="75"/>
                </a:cubicBezTo>
                <a:cubicBezTo>
                  <a:pt x="175" y="76"/>
                  <a:pt x="175" y="76"/>
                  <a:pt x="175" y="76"/>
                </a:cubicBezTo>
                <a:cubicBezTo>
                  <a:pt x="179" y="80"/>
                  <a:pt x="181" y="86"/>
                  <a:pt x="181" y="91"/>
                </a:cubicBezTo>
                <a:cubicBezTo>
                  <a:pt x="181" y="92"/>
                  <a:pt x="181" y="93"/>
                  <a:pt x="181" y="94"/>
                </a:cubicBezTo>
                <a:close/>
                <a:moveTo>
                  <a:pt x="56" y="86"/>
                </a:moveTo>
                <a:cubicBezTo>
                  <a:pt x="49" y="80"/>
                  <a:pt x="49" y="80"/>
                  <a:pt x="49" y="80"/>
                </a:cubicBezTo>
                <a:cubicBezTo>
                  <a:pt x="62" y="67"/>
                  <a:pt x="62" y="67"/>
                  <a:pt x="62" y="67"/>
                </a:cubicBezTo>
                <a:cubicBezTo>
                  <a:pt x="68" y="74"/>
                  <a:pt x="68" y="74"/>
                  <a:pt x="68" y="74"/>
                </a:cubicBezTo>
                <a:lnTo>
                  <a:pt x="56" y="86"/>
                </a:lnTo>
                <a:close/>
                <a:moveTo>
                  <a:pt x="10" y="85"/>
                </a:moveTo>
                <a:cubicBezTo>
                  <a:pt x="3" y="81"/>
                  <a:pt x="3" y="81"/>
                  <a:pt x="3" y="81"/>
                </a:cubicBezTo>
                <a:cubicBezTo>
                  <a:pt x="4" y="79"/>
                  <a:pt x="5" y="78"/>
                  <a:pt x="6" y="76"/>
                </a:cubicBezTo>
                <a:cubicBezTo>
                  <a:pt x="15" y="67"/>
                  <a:pt x="15" y="67"/>
                  <a:pt x="15" y="67"/>
                </a:cubicBezTo>
                <a:cubicBezTo>
                  <a:pt x="22" y="74"/>
                  <a:pt x="22" y="74"/>
                  <a:pt x="22" y="74"/>
                </a:cubicBezTo>
                <a:cubicBezTo>
                  <a:pt x="12" y="83"/>
                  <a:pt x="12" y="83"/>
                  <a:pt x="12" y="83"/>
                </a:cubicBezTo>
                <a:cubicBezTo>
                  <a:pt x="12" y="84"/>
                  <a:pt x="11" y="84"/>
                  <a:pt x="10" y="85"/>
                </a:cubicBezTo>
                <a:close/>
                <a:moveTo>
                  <a:pt x="124" y="85"/>
                </a:moveTo>
                <a:cubicBezTo>
                  <a:pt x="112" y="72"/>
                  <a:pt x="112" y="72"/>
                  <a:pt x="112" y="72"/>
                </a:cubicBezTo>
                <a:cubicBezTo>
                  <a:pt x="118" y="66"/>
                  <a:pt x="118" y="66"/>
                  <a:pt x="118" y="66"/>
                </a:cubicBezTo>
                <a:cubicBezTo>
                  <a:pt x="131" y="78"/>
                  <a:pt x="131" y="78"/>
                  <a:pt x="131" y="78"/>
                </a:cubicBezTo>
                <a:lnTo>
                  <a:pt x="124" y="85"/>
                </a:lnTo>
                <a:close/>
                <a:moveTo>
                  <a:pt x="111" y="78"/>
                </a:moveTo>
                <a:cubicBezTo>
                  <a:pt x="102" y="78"/>
                  <a:pt x="102" y="78"/>
                  <a:pt x="102" y="78"/>
                </a:cubicBezTo>
                <a:cubicBezTo>
                  <a:pt x="102" y="50"/>
                  <a:pt x="102" y="50"/>
                  <a:pt x="102" y="50"/>
                </a:cubicBezTo>
                <a:cubicBezTo>
                  <a:pt x="111" y="59"/>
                  <a:pt x="111" y="59"/>
                  <a:pt x="111" y="59"/>
                </a:cubicBezTo>
                <a:cubicBezTo>
                  <a:pt x="108" y="61"/>
                  <a:pt x="108" y="61"/>
                  <a:pt x="108" y="61"/>
                </a:cubicBezTo>
                <a:cubicBezTo>
                  <a:pt x="111" y="61"/>
                  <a:pt x="111" y="61"/>
                  <a:pt x="111" y="61"/>
                </a:cubicBezTo>
                <a:lnTo>
                  <a:pt x="111" y="78"/>
                </a:lnTo>
                <a:close/>
                <a:moveTo>
                  <a:pt x="79" y="76"/>
                </a:moveTo>
                <a:cubicBezTo>
                  <a:pt x="70" y="76"/>
                  <a:pt x="70" y="76"/>
                  <a:pt x="70" y="76"/>
                </a:cubicBezTo>
                <a:cubicBezTo>
                  <a:pt x="70" y="61"/>
                  <a:pt x="70" y="61"/>
                  <a:pt x="70" y="61"/>
                </a:cubicBezTo>
                <a:cubicBezTo>
                  <a:pt x="70" y="61"/>
                  <a:pt x="70" y="61"/>
                  <a:pt x="70" y="61"/>
                </a:cubicBezTo>
                <a:cubicBezTo>
                  <a:pt x="69" y="60"/>
                  <a:pt x="69" y="60"/>
                  <a:pt x="69" y="60"/>
                </a:cubicBezTo>
                <a:cubicBezTo>
                  <a:pt x="79" y="50"/>
                  <a:pt x="79" y="50"/>
                  <a:pt x="79" y="50"/>
                </a:cubicBezTo>
                <a:lnTo>
                  <a:pt x="79" y="76"/>
                </a:lnTo>
                <a:close/>
                <a:moveTo>
                  <a:pt x="159" y="73"/>
                </a:moveTo>
                <a:cubicBezTo>
                  <a:pt x="147" y="61"/>
                  <a:pt x="147" y="61"/>
                  <a:pt x="147" y="61"/>
                </a:cubicBezTo>
                <a:cubicBezTo>
                  <a:pt x="153" y="55"/>
                  <a:pt x="153" y="55"/>
                  <a:pt x="153" y="55"/>
                </a:cubicBezTo>
                <a:cubicBezTo>
                  <a:pt x="166" y="67"/>
                  <a:pt x="166" y="67"/>
                  <a:pt x="166" y="67"/>
                </a:cubicBezTo>
                <a:lnTo>
                  <a:pt x="159" y="73"/>
                </a:lnTo>
                <a:close/>
                <a:moveTo>
                  <a:pt x="29" y="66"/>
                </a:moveTo>
                <a:cubicBezTo>
                  <a:pt x="23" y="60"/>
                  <a:pt x="23" y="60"/>
                  <a:pt x="23" y="60"/>
                </a:cubicBezTo>
                <a:cubicBezTo>
                  <a:pt x="35" y="47"/>
                  <a:pt x="35" y="47"/>
                  <a:pt x="35" y="47"/>
                </a:cubicBezTo>
                <a:cubicBezTo>
                  <a:pt x="42" y="54"/>
                  <a:pt x="42" y="54"/>
                  <a:pt x="42" y="54"/>
                </a:cubicBezTo>
                <a:lnTo>
                  <a:pt x="29" y="66"/>
                </a:lnTo>
                <a:close/>
                <a:moveTo>
                  <a:pt x="139" y="54"/>
                </a:moveTo>
                <a:cubicBezTo>
                  <a:pt x="127" y="41"/>
                  <a:pt x="127" y="41"/>
                  <a:pt x="127" y="41"/>
                </a:cubicBezTo>
                <a:cubicBezTo>
                  <a:pt x="133" y="35"/>
                  <a:pt x="133" y="35"/>
                  <a:pt x="133" y="35"/>
                </a:cubicBezTo>
                <a:cubicBezTo>
                  <a:pt x="146" y="47"/>
                  <a:pt x="146" y="47"/>
                  <a:pt x="146" y="47"/>
                </a:cubicBezTo>
                <a:lnTo>
                  <a:pt x="139" y="54"/>
                </a:lnTo>
                <a:close/>
                <a:moveTo>
                  <a:pt x="49" y="46"/>
                </a:moveTo>
                <a:cubicBezTo>
                  <a:pt x="43" y="40"/>
                  <a:pt x="43" y="40"/>
                  <a:pt x="43" y="40"/>
                </a:cubicBezTo>
                <a:cubicBezTo>
                  <a:pt x="55" y="27"/>
                  <a:pt x="55" y="27"/>
                  <a:pt x="55" y="27"/>
                </a:cubicBezTo>
                <a:cubicBezTo>
                  <a:pt x="61" y="34"/>
                  <a:pt x="61" y="34"/>
                  <a:pt x="61" y="34"/>
                </a:cubicBezTo>
                <a:lnTo>
                  <a:pt x="49" y="46"/>
                </a:lnTo>
                <a:close/>
                <a:moveTo>
                  <a:pt x="120" y="34"/>
                </a:moveTo>
                <a:cubicBezTo>
                  <a:pt x="107" y="21"/>
                  <a:pt x="107" y="21"/>
                  <a:pt x="107" y="21"/>
                </a:cubicBezTo>
                <a:cubicBezTo>
                  <a:pt x="114" y="15"/>
                  <a:pt x="114" y="15"/>
                  <a:pt x="114" y="15"/>
                </a:cubicBezTo>
                <a:cubicBezTo>
                  <a:pt x="126" y="27"/>
                  <a:pt x="126" y="27"/>
                  <a:pt x="126" y="27"/>
                </a:cubicBezTo>
                <a:lnTo>
                  <a:pt x="120" y="34"/>
                </a:lnTo>
                <a:close/>
                <a:moveTo>
                  <a:pt x="69" y="26"/>
                </a:moveTo>
                <a:cubicBezTo>
                  <a:pt x="62" y="20"/>
                  <a:pt x="62" y="20"/>
                  <a:pt x="62" y="20"/>
                </a:cubicBezTo>
                <a:cubicBezTo>
                  <a:pt x="75" y="8"/>
                  <a:pt x="75" y="8"/>
                  <a:pt x="75" y="8"/>
                </a:cubicBezTo>
                <a:cubicBezTo>
                  <a:pt x="81" y="14"/>
                  <a:pt x="81" y="14"/>
                  <a:pt x="81" y="14"/>
                </a:cubicBezTo>
                <a:lnTo>
                  <a:pt x="69" y="26"/>
                </a:lnTo>
                <a:close/>
                <a:moveTo>
                  <a:pt x="100" y="14"/>
                </a:moveTo>
                <a:cubicBezTo>
                  <a:pt x="99" y="13"/>
                  <a:pt x="99" y="13"/>
                  <a:pt x="99" y="13"/>
                </a:cubicBezTo>
                <a:cubicBezTo>
                  <a:pt x="98" y="12"/>
                  <a:pt x="97" y="11"/>
                  <a:pt x="95" y="11"/>
                </a:cubicBezTo>
                <a:cubicBezTo>
                  <a:pt x="93" y="10"/>
                  <a:pt x="90" y="9"/>
                  <a:pt x="88" y="10"/>
                </a:cubicBezTo>
                <a:cubicBezTo>
                  <a:pt x="86" y="1"/>
                  <a:pt x="86" y="1"/>
                  <a:pt x="86" y="1"/>
                </a:cubicBezTo>
                <a:cubicBezTo>
                  <a:pt x="90" y="0"/>
                  <a:pt x="94" y="1"/>
                  <a:pt x="99" y="2"/>
                </a:cubicBezTo>
                <a:cubicBezTo>
                  <a:pt x="101" y="3"/>
                  <a:pt x="103" y="5"/>
                  <a:pt x="105" y="7"/>
                </a:cubicBezTo>
                <a:cubicBezTo>
                  <a:pt x="106" y="8"/>
                  <a:pt x="106" y="8"/>
                  <a:pt x="106" y="8"/>
                </a:cubicBezTo>
                <a:lnTo>
                  <a:pt x="100" y="14"/>
                </a:ln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en-US"/>
          </a:p>
        </p:txBody>
      </p:sp>
      <p:sp>
        <p:nvSpPr>
          <p:cNvPr id="10" name="Freeform 9"/>
          <p:cNvSpPr>
            <a:spLocks noChangeAspect="1"/>
          </p:cNvSpPr>
          <p:nvPr userDrawn="1"/>
        </p:nvSpPr>
        <p:spPr bwMode="black">
          <a:xfrm>
            <a:off x="9859963" y="509588"/>
            <a:ext cx="444500" cy="812800"/>
          </a:xfrm>
          <a:custGeom>
            <a:avLst/>
            <a:gdLst>
              <a:gd name="T0" fmla="*/ 2147483646 w 157"/>
              <a:gd name="T1" fmla="*/ 2147483646 h 287"/>
              <a:gd name="T2" fmla="*/ 2147483646 w 157"/>
              <a:gd name="T3" fmla="*/ 2147483646 h 287"/>
              <a:gd name="T4" fmla="*/ 2147483646 w 157"/>
              <a:gd name="T5" fmla="*/ 2147483646 h 287"/>
              <a:gd name="T6" fmla="*/ 2147483646 w 157"/>
              <a:gd name="T7" fmla="*/ 2147483646 h 287"/>
              <a:gd name="T8" fmla="*/ 2147483646 w 157"/>
              <a:gd name="T9" fmla="*/ 2147483646 h 287"/>
              <a:gd name="T10" fmla="*/ 2147483646 w 157"/>
              <a:gd name="T11" fmla="*/ 2147483646 h 287"/>
              <a:gd name="T12" fmla="*/ 2147483646 w 157"/>
              <a:gd name="T13" fmla="*/ 2147483646 h 287"/>
              <a:gd name="T14" fmla="*/ 2147483646 w 157"/>
              <a:gd name="T15" fmla="*/ 2147483646 h 287"/>
              <a:gd name="T16" fmla="*/ 2147483646 w 157"/>
              <a:gd name="T17" fmla="*/ 2147483646 h 287"/>
              <a:gd name="T18" fmla="*/ 2147483646 w 157"/>
              <a:gd name="T19" fmla="*/ 2147483646 h 287"/>
              <a:gd name="T20" fmla="*/ 2147483646 w 157"/>
              <a:gd name="T21" fmla="*/ 2147483646 h 287"/>
              <a:gd name="T22" fmla="*/ 2147483646 w 157"/>
              <a:gd name="T23" fmla="*/ 2147483646 h 287"/>
              <a:gd name="T24" fmla="*/ 2147483646 w 157"/>
              <a:gd name="T25" fmla="*/ 2147483646 h 287"/>
              <a:gd name="T26" fmla="*/ 2147483646 w 157"/>
              <a:gd name="T27" fmla="*/ 2147483646 h 287"/>
              <a:gd name="T28" fmla="*/ 2147483646 w 157"/>
              <a:gd name="T29" fmla="*/ 2147483646 h 287"/>
              <a:gd name="T30" fmla="*/ 2147483646 w 157"/>
              <a:gd name="T31" fmla="*/ 2147483646 h 287"/>
              <a:gd name="T32" fmla="*/ 2147483646 w 157"/>
              <a:gd name="T33" fmla="*/ 2147483646 h 287"/>
              <a:gd name="T34" fmla="*/ 2147483646 w 157"/>
              <a:gd name="T35" fmla="*/ 2147483646 h 287"/>
              <a:gd name="T36" fmla="*/ 2147483646 w 157"/>
              <a:gd name="T37" fmla="*/ 2147483646 h 287"/>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157" h="287">
                <a:moveTo>
                  <a:pt x="14" y="84"/>
                </a:moveTo>
                <a:cubicBezTo>
                  <a:pt x="70" y="28"/>
                  <a:pt x="70" y="28"/>
                  <a:pt x="70" y="28"/>
                </a:cubicBezTo>
                <a:cubicBezTo>
                  <a:pt x="70" y="279"/>
                  <a:pt x="70" y="279"/>
                  <a:pt x="70" y="279"/>
                </a:cubicBezTo>
                <a:cubicBezTo>
                  <a:pt x="70" y="283"/>
                  <a:pt x="74" y="287"/>
                  <a:pt x="78" y="287"/>
                </a:cubicBezTo>
                <a:cubicBezTo>
                  <a:pt x="83" y="287"/>
                  <a:pt x="86" y="283"/>
                  <a:pt x="86" y="279"/>
                </a:cubicBezTo>
                <a:cubicBezTo>
                  <a:pt x="86" y="28"/>
                  <a:pt x="86" y="28"/>
                  <a:pt x="86" y="28"/>
                </a:cubicBezTo>
                <a:cubicBezTo>
                  <a:pt x="142" y="84"/>
                  <a:pt x="142" y="84"/>
                  <a:pt x="142" y="84"/>
                </a:cubicBezTo>
                <a:cubicBezTo>
                  <a:pt x="144" y="86"/>
                  <a:pt x="146" y="86"/>
                  <a:pt x="148" y="86"/>
                </a:cubicBezTo>
                <a:cubicBezTo>
                  <a:pt x="150" y="86"/>
                  <a:pt x="152" y="86"/>
                  <a:pt x="154" y="84"/>
                </a:cubicBezTo>
                <a:cubicBezTo>
                  <a:pt x="157" y="81"/>
                  <a:pt x="157" y="76"/>
                  <a:pt x="154" y="73"/>
                </a:cubicBezTo>
                <a:cubicBezTo>
                  <a:pt x="84" y="3"/>
                  <a:pt x="84" y="3"/>
                  <a:pt x="84" y="3"/>
                </a:cubicBezTo>
                <a:cubicBezTo>
                  <a:pt x="84" y="3"/>
                  <a:pt x="84" y="3"/>
                  <a:pt x="83" y="3"/>
                </a:cubicBezTo>
                <a:cubicBezTo>
                  <a:pt x="83" y="2"/>
                  <a:pt x="82" y="2"/>
                  <a:pt x="81" y="1"/>
                </a:cubicBezTo>
                <a:cubicBezTo>
                  <a:pt x="79" y="0"/>
                  <a:pt x="77" y="0"/>
                  <a:pt x="75" y="1"/>
                </a:cubicBezTo>
                <a:cubicBezTo>
                  <a:pt x="75" y="2"/>
                  <a:pt x="74" y="2"/>
                  <a:pt x="73" y="3"/>
                </a:cubicBezTo>
                <a:cubicBezTo>
                  <a:pt x="73" y="3"/>
                  <a:pt x="73" y="3"/>
                  <a:pt x="73" y="3"/>
                </a:cubicBezTo>
                <a:cubicBezTo>
                  <a:pt x="3" y="73"/>
                  <a:pt x="3" y="73"/>
                  <a:pt x="3" y="73"/>
                </a:cubicBezTo>
                <a:cubicBezTo>
                  <a:pt x="0" y="76"/>
                  <a:pt x="0" y="81"/>
                  <a:pt x="3" y="84"/>
                </a:cubicBezTo>
                <a:cubicBezTo>
                  <a:pt x="6" y="87"/>
                  <a:pt x="11" y="87"/>
                  <a:pt x="14" y="84"/>
                </a:cubicBezTo>
              </a:path>
            </a:pathLst>
          </a:custGeom>
          <a:solidFill>
            <a:srgbClr val="6FD0F6"/>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en-US"/>
          </a:p>
        </p:txBody>
      </p:sp>
      <p:sp>
        <p:nvSpPr>
          <p:cNvPr id="11" name="Freeform 10"/>
          <p:cNvSpPr>
            <a:spLocks noChangeAspect="1"/>
          </p:cNvSpPr>
          <p:nvPr userDrawn="1"/>
        </p:nvSpPr>
        <p:spPr bwMode="black">
          <a:xfrm>
            <a:off x="8996363" y="1438275"/>
            <a:ext cx="588962" cy="452438"/>
          </a:xfrm>
          <a:custGeom>
            <a:avLst/>
            <a:gdLst>
              <a:gd name="T0" fmla="*/ 2147483646 w 208"/>
              <a:gd name="T1" fmla="*/ 2147483646 h 159"/>
              <a:gd name="T2" fmla="*/ 2147483646 w 208"/>
              <a:gd name="T3" fmla="*/ 2147483646 h 159"/>
              <a:gd name="T4" fmla="*/ 2147483646 w 208"/>
              <a:gd name="T5" fmla="*/ 2147483646 h 159"/>
              <a:gd name="T6" fmla="*/ 2147483646 w 208"/>
              <a:gd name="T7" fmla="*/ 2147483646 h 159"/>
              <a:gd name="T8" fmla="*/ 2147483646 w 208"/>
              <a:gd name="T9" fmla="*/ 2147483646 h 159"/>
              <a:gd name="T10" fmla="*/ 2147483646 w 208"/>
              <a:gd name="T11" fmla="*/ 2147483646 h 159"/>
              <a:gd name="T12" fmla="*/ 2147483646 w 208"/>
              <a:gd name="T13" fmla="*/ 2147483646 h 159"/>
              <a:gd name="T14" fmla="*/ 2147483646 w 208"/>
              <a:gd name="T15" fmla="*/ 2147483646 h 159"/>
              <a:gd name="T16" fmla="*/ 2147483646 w 208"/>
              <a:gd name="T17" fmla="*/ 2147483646 h 159"/>
              <a:gd name="T18" fmla="*/ 2147483646 w 208"/>
              <a:gd name="T19" fmla="*/ 2147483646 h 159"/>
              <a:gd name="T20" fmla="*/ 0 w 208"/>
              <a:gd name="T21" fmla="*/ 2147483646 h 159"/>
              <a:gd name="T22" fmla="*/ 2147483646 w 208"/>
              <a:gd name="T23" fmla="*/ 2147483646 h 159"/>
              <a:gd name="T24" fmla="*/ 2147483646 w 208"/>
              <a:gd name="T25" fmla="*/ 2147483646 h 159"/>
              <a:gd name="T26" fmla="*/ 2147483646 w 208"/>
              <a:gd name="T27" fmla="*/ 2147483646 h 159"/>
              <a:gd name="T28" fmla="*/ 2147483646 w 208"/>
              <a:gd name="T29" fmla="*/ 2147483646 h 159"/>
              <a:gd name="T30" fmla="*/ 2147483646 w 208"/>
              <a:gd name="T31" fmla="*/ 2147483646 h 159"/>
              <a:gd name="T32" fmla="*/ 2147483646 w 208"/>
              <a:gd name="T33" fmla="*/ 2147483646 h 159"/>
              <a:gd name="T34" fmla="*/ 2147483646 w 208"/>
              <a:gd name="T35" fmla="*/ 2147483646 h 159"/>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208" h="159">
                <a:moveTo>
                  <a:pt x="33" y="90"/>
                </a:moveTo>
                <a:cubicBezTo>
                  <a:pt x="198" y="90"/>
                  <a:pt x="198" y="90"/>
                  <a:pt x="198" y="90"/>
                </a:cubicBezTo>
                <a:cubicBezTo>
                  <a:pt x="203" y="90"/>
                  <a:pt x="208" y="86"/>
                  <a:pt x="208" y="80"/>
                </a:cubicBezTo>
                <a:cubicBezTo>
                  <a:pt x="208" y="75"/>
                  <a:pt x="203" y="71"/>
                  <a:pt x="198" y="71"/>
                </a:cubicBezTo>
                <a:cubicBezTo>
                  <a:pt x="33" y="71"/>
                  <a:pt x="33" y="71"/>
                  <a:pt x="33" y="71"/>
                </a:cubicBezTo>
                <a:cubicBezTo>
                  <a:pt x="86" y="17"/>
                  <a:pt x="86" y="17"/>
                  <a:pt x="86" y="17"/>
                </a:cubicBezTo>
                <a:cubicBezTo>
                  <a:pt x="90" y="14"/>
                  <a:pt x="90" y="8"/>
                  <a:pt x="86" y="4"/>
                </a:cubicBezTo>
                <a:cubicBezTo>
                  <a:pt x="83" y="0"/>
                  <a:pt x="77" y="0"/>
                  <a:pt x="73" y="4"/>
                </a:cubicBezTo>
                <a:cubicBezTo>
                  <a:pt x="3" y="74"/>
                  <a:pt x="3" y="74"/>
                  <a:pt x="3" y="74"/>
                </a:cubicBezTo>
                <a:cubicBezTo>
                  <a:pt x="2" y="74"/>
                  <a:pt x="2" y="75"/>
                  <a:pt x="1" y="77"/>
                </a:cubicBezTo>
                <a:cubicBezTo>
                  <a:pt x="1" y="78"/>
                  <a:pt x="0" y="79"/>
                  <a:pt x="0" y="80"/>
                </a:cubicBezTo>
                <a:cubicBezTo>
                  <a:pt x="0" y="82"/>
                  <a:pt x="1" y="83"/>
                  <a:pt x="1" y="84"/>
                </a:cubicBezTo>
                <a:cubicBezTo>
                  <a:pt x="2" y="85"/>
                  <a:pt x="2" y="86"/>
                  <a:pt x="3" y="87"/>
                </a:cubicBezTo>
                <a:cubicBezTo>
                  <a:pt x="73" y="157"/>
                  <a:pt x="73" y="157"/>
                  <a:pt x="73" y="157"/>
                </a:cubicBezTo>
                <a:cubicBezTo>
                  <a:pt x="75" y="158"/>
                  <a:pt x="77" y="159"/>
                  <a:pt x="80" y="159"/>
                </a:cubicBezTo>
                <a:cubicBezTo>
                  <a:pt x="82" y="159"/>
                  <a:pt x="84" y="158"/>
                  <a:pt x="86" y="157"/>
                </a:cubicBezTo>
                <a:cubicBezTo>
                  <a:pt x="90" y="153"/>
                  <a:pt x="90" y="147"/>
                  <a:pt x="86" y="143"/>
                </a:cubicBezTo>
                <a:lnTo>
                  <a:pt x="33" y="90"/>
                </a:lnTo>
                <a:close/>
              </a:path>
            </a:pathLst>
          </a:custGeom>
          <a:solidFill>
            <a:srgbClr val="6FD0F6"/>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en-US"/>
          </a:p>
        </p:txBody>
      </p:sp>
      <p:sp>
        <p:nvSpPr>
          <p:cNvPr id="12" name="Freeform 11"/>
          <p:cNvSpPr>
            <a:spLocks noChangeAspect="1" noEditPoints="1"/>
          </p:cNvSpPr>
          <p:nvPr userDrawn="1"/>
        </p:nvSpPr>
        <p:spPr bwMode="black">
          <a:xfrm>
            <a:off x="10194925" y="992188"/>
            <a:ext cx="503238" cy="268287"/>
          </a:xfrm>
          <a:custGeom>
            <a:avLst/>
            <a:gdLst>
              <a:gd name="T0" fmla="*/ 2147483646 w 177"/>
              <a:gd name="T1" fmla="*/ 2147483646 h 95"/>
              <a:gd name="T2" fmla="*/ 2147483646 w 177"/>
              <a:gd name="T3" fmla="*/ 2147483646 h 95"/>
              <a:gd name="T4" fmla="*/ 2147483646 w 177"/>
              <a:gd name="T5" fmla="*/ 2147483646 h 95"/>
              <a:gd name="T6" fmla="*/ 2147483646 w 177"/>
              <a:gd name="T7" fmla="*/ 2147483646 h 95"/>
              <a:gd name="T8" fmla="*/ 2147483646 w 177"/>
              <a:gd name="T9" fmla="*/ 2147483646 h 95"/>
              <a:gd name="T10" fmla="*/ 0 w 177"/>
              <a:gd name="T11" fmla="*/ 2147483646 h 95"/>
              <a:gd name="T12" fmla="*/ 2147483646 w 177"/>
              <a:gd name="T13" fmla="*/ 2147483646 h 95"/>
              <a:gd name="T14" fmla="*/ 2147483646 w 177"/>
              <a:gd name="T15" fmla="*/ 2147483646 h 95"/>
              <a:gd name="T16" fmla="*/ 2147483646 w 177"/>
              <a:gd name="T17" fmla="*/ 2147483646 h 95"/>
              <a:gd name="T18" fmla="*/ 2147483646 w 177"/>
              <a:gd name="T19" fmla="*/ 2147483646 h 95"/>
              <a:gd name="T20" fmla="*/ 2147483646 w 177"/>
              <a:gd name="T21" fmla="*/ 0 h 95"/>
              <a:gd name="T22" fmla="*/ 2147483646 w 177"/>
              <a:gd name="T23" fmla="*/ 2147483646 h 95"/>
              <a:gd name="T24" fmla="*/ 2147483646 w 177"/>
              <a:gd name="T25" fmla="*/ 2147483646 h 95"/>
              <a:gd name="T26" fmla="*/ 2147483646 w 177"/>
              <a:gd name="T27" fmla="*/ 2147483646 h 95"/>
              <a:gd name="T28" fmla="*/ 2147483646 w 177"/>
              <a:gd name="T29" fmla="*/ 2147483646 h 95"/>
              <a:gd name="T30" fmla="*/ 2147483646 w 177"/>
              <a:gd name="T31" fmla="*/ 2147483646 h 95"/>
              <a:gd name="T32" fmla="*/ 2147483646 w 177"/>
              <a:gd name="T33" fmla="*/ 2147483646 h 95"/>
              <a:gd name="T34" fmla="*/ 2147483646 w 177"/>
              <a:gd name="T35" fmla="*/ 2147483646 h 95"/>
              <a:gd name="T36" fmla="*/ 2147483646 w 177"/>
              <a:gd name="T37" fmla="*/ 2147483646 h 95"/>
              <a:gd name="T38" fmla="*/ 2147483646 w 177"/>
              <a:gd name="T39" fmla="*/ 2147483646 h 95"/>
              <a:gd name="T40" fmla="*/ 2147483646 w 177"/>
              <a:gd name="T41" fmla="*/ 2147483646 h 95"/>
              <a:gd name="T42" fmla="*/ 2147483646 w 177"/>
              <a:gd name="T43" fmla="*/ 2147483646 h 95"/>
              <a:gd name="T44" fmla="*/ 2147483646 w 177"/>
              <a:gd name="T45" fmla="*/ 2147483646 h 95"/>
              <a:gd name="T46" fmla="*/ 2147483646 w 177"/>
              <a:gd name="T47" fmla="*/ 2147483646 h 95"/>
              <a:gd name="T48" fmla="*/ 2147483646 w 177"/>
              <a:gd name="T49" fmla="*/ 2147483646 h 95"/>
              <a:gd name="T50" fmla="*/ 2147483646 w 177"/>
              <a:gd name="T51" fmla="*/ 2147483646 h 95"/>
              <a:gd name="T52" fmla="*/ 2147483646 w 177"/>
              <a:gd name="T53" fmla="*/ 2147483646 h 95"/>
              <a:gd name="T54" fmla="*/ 2147483646 w 177"/>
              <a:gd name="T55" fmla="*/ 2147483646 h 95"/>
              <a:gd name="T56" fmla="*/ 2147483646 w 177"/>
              <a:gd name="T57" fmla="*/ 2147483646 h 95"/>
              <a:gd name="T58" fmla="*/ 2147483646 w 177"/>
              <a:gd name="T59" fmla="*/ 2147483646 h 95"/>
              <a:gd name="T60" fmla="*/ 2147483646 w 177"/>
              <a:gd name="T61" fmla="*/ 2147483646 h 95"/>
              <a:gd name="T62" fmla="*/ 2147483646 w 177"/>
              <a:gd name="T63" fmla="*/ 2147483646 h 95"/>
              <a:gd name="T64" fmla="*/ 2147483646 w 177"/>
              <a:gd name="T65" fmla="*/ 2147483646 h 95"/>
              <a:gd name="T66" fmla="*/ 2147483646 w 177"/>
              <a:gd name="T67" fmla="*/ 2147483646 h 95"/>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177" h="95">
                <a:moveTo>
                  <a:pt x="130" y="95"/>
                </a:moveTo>
                <a:cubicBezTo>
                  <a:pt x="125" y="95"/>
                  <a:pt x="120" y="93"/>
                  <a:pt x="117" y="89"/>
                </a:cubicBezTo>
                <a:cubicBezTo>
                  <a:pt x="113" y="86"/>
                  <a:pt x="112" y="81"/>
                  <a:pt x="112" y="77"/>
                </a:cubicBezTo>
                <a:cubicBezTo>
                  <a:pt x="112" y="72"/>
                  <a:pt x="113" y="68"/>
                  <a:pt x="116" y="65"/>
                </a:cubicBezTo>
                <a:cubicBezTo>
                  <a:pt x="18" y="65"/>
                  <a:pt x="18" y="65"/>
                  <a:pt x="18" y="65"/>
                </a:cubicBezTo>
                <a:cubicBezTo>
                  <a:pt x="8" y="65"/>
                  <a:pt x="0" y="57"/>
                  <a:pt x="0" y="47"/>
                </a:cubicBezTo>
                <a:cubicBezTo>
                  <a:pt x="0" y="37"/>
                  <a:pt x="8" y="29"/>
                  <a:pt x="18" y="29"/>
                </a:cubicBezTo>
                <a:cubicBezTo>
                  <a:pt x="116" y="29"/>
                  <a:pt x="116" y="29"/>
                  <a:pt x="116" y="29"/>
                </a:cubicBezTo>
                <a:cubicBezTo>
                  <a:pt x="113" y="26"/>
                  <a:pt x="112" y="22"/>
                  <a:pt x="112" y="18"/>
                </a:cubicBezTo>
                <a:cubicBezTo>
                  <a:pt x="112" y="13"/>
                  <a:pt x="113" y="9"/>
                  <a:pt x="117" y="5"/>
                </a:cubicBezTo>
                <a:cubicBezTo>
                  <a:pt x="120" y="2"/>
                  <a:pt x="125" y="0"/>
                  <a:pt x="130" y="0"/>
                </a:cubicBezTo>
                <a:cubicBezTo>
                  <a:pt x="134" y="0"/>
                  <a:pt x="139" y="2"/>
                  <a:pt x="142" y="5"/>
                </a:cubicBezTo>
                <a:cubicBezTo>
                  <a:pt x="172" y="35"/>
                  <a:pt x="172" y="35"/>
                  <a:pt x="172" y="35"/>
                </a:cubicBezTo>
                <a:cubicBezTo>
                  <a:pt x="175" y="38"/>
                  <a:pt x="177" y="43"/>
                  <a:pt x="177" y="47"/>
                </a:cubicBezTo>
                <a:cubicBezTo>
                  <a:pt x="177" y="52"/>
                  <a:pt x="175" y="57"/>
                  <a:pt x="172" y="60"/>
                </a:cubicBezTo>
                <a:cubicBezTo>
                  <a:pt x="142" y="89"/>
                  <a:pt x="142" y="89"/>
                  <a:pt x="142" y="89"/>
                </a:cubicBezTo>
                <a:cubicBezTo>
                  <a:pt x="139" y="93"/>
                  <a:pt x="134" y="95"/>
                  <a:pt x="130" y="95"/>
                </a:cubicBezTo>
                <a:close/>
                <a:moveTo>
                  <a:pt x="18" y="38"/>
                </a:moveTo>
                <a:cubicBezTo>
                  <a:pt x="13" y="38"/>
                  <a:pt x="9" y="42"/>
                  <a:pt x="9" y="47"/>
                </a:cubicBezTo>
                <a:cubicBezTo>
                  <a:pt x="9" y="52"/>
                  <a:pt x="13" y="56"/>
                  <a:pt x="18" y="56"/>
                </a:cubicBezTo>
                <a:cubicBezTo>
                  <a:pt x="137" y="56"/>
                  <a:pt x="137" y="56"/>
                  <a:pt x="137" y="56"/>
                </a:cubicBezTo>
                <a:cubicBezTo>
                  <a:pt x="123" y="70"/>
                  <a:pt x="123" y="70"/>
                  <a:pt x="123" y="70"/>
                </a:cubicBezTo>
                <a:cubicBezTo>
                  <a:pt x="121" y="72"/>
                  <a:pt x="121" y="74"/>
                  <a:pt x="121" y="77"/>
                </a:cubicBezTo>
                <a:cubicBezTo>
                  <a:pt x="121" y="79"/>
                  <a:pt x="121" y="81"/>
                  <a:pt x="123" y="83"/>
                </a:cubicBezTo>
                <a:cubicBezTo>
                  <a:pt x="127" y="86"/>
                  <a:pt x="133" y="86"/>
                  <a:pt x="136" y="83"/>
                </a:cubicBezTo>
                <a:cubicBezTo>
                  <a:pt x="165" y="54"/>
                  <a:pt x="165" y="54"/>
                  <a:pt x="165" y="54"/>
                </a:cubicBezTo>
                <a:cubicBezTo>
                  <a:pt x="167" y="52"/>
                  <a:pt x="168" y="50"/>
                  <a:pt x="168" y="47"/>
                </a:cubicBezTo>
                <a:cubicBezTo>
                  <a:pt x="168" y="45"/>
                  <a:pt x="167" y="43"/>
                  <a:pt x="165" y="41"/>
                </a:cubicBezTo>
                <a:cubicBezTo>
                  <a:pt x="136" y="12"/>
                  <a:pt x="136" y="12"/>
                  <a:pt x="136" y="12"/>
                </a:cubicBezTo>
                <a:cubicBezTo>
                  <a:pt x="133" y="8"/>
                  <a:pt x="127" y="8"/>
                  <a:pt x="123" y="12"/>
                </a:cubicBezTo>
                <a:cubicBezTo>
                  <a:pt x="121" y="13"/>
                  <a:pt x="121" y="16"/>
                  <a:pt x="121" y="18"/>
                </a:cubicBezTo>
                <a:cubicBezTo>
                  <a:pt x="121" y="20"/>
                  <a:pt x="121" y="23"/>
                  <a:pt x="123" y="24"/>
                </a:cubicBezTo>
                <a:cubicBezTo>
                  <a:pt x="137" y="38"/>
                  <a:pt x="137" y="38"/>
                  <a:pt x="137" y="38"/>
                </a:cubicBezTo>
                <a:lnTo>
                  <a:pt x="18" y="38"/>
                </a:ln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en-US"/>
          </a:p>
        </p:txBody>
      </p:sp>
      <p:sp>
        <p:nvSpPr>
          <p:cNvPr id="13" name="Freeform 12"/>
          <p:cNvSpPr>
            <a:spLocks noChangeAspect="1"/>
          </p:cNvSpPr>
          <p:nvPr userDrawn="1"/>
        </p:nvSpPr>
        <p:spPr bwMode="black">
          <a:xfrm>
            <a:off x="10334625" y="1793875"/>
            <a:ext cx="406400" cy="212725"/>
          </a:xfrm>
          <a:custGeom>
            <a:avLst/>
            <a:gdLst>
              <a:gd name="T0" fmla="*/ 2147483646 w 143"/>
              <a:gd name="T1" fmla="*/ 2147483646 h 75"/>
              <a:gd name="T2" fmla="*/ 2147483646 w 143"/>
              <a:gd name="T3" fmla="*/ 2147483646 h 75"/>
              <a:gd name="T4" fmla="*/ 2147483646 w 143"/>
              <a:gd name="T5" fmla="*/ 2147483646 h 75"/>
              <a:gd name="T6" fmla="*/ 2147483646 w 143"/>
              <a:gd name="T7" fmla="*/ 2147483646 h 75"/>
              <a:gd name="T8" fmla="*/ 2147483646 w 143"/>
              <a:gd name="T9" fmla="*/ 2147483646 h 75"/>
              <a:gd name="T10" fmla="*/ 0 w 143"/>
              <a:gd name="T11" fmla="*/ 2147483646 h 75"/>
              <a:gd name="T12" fmla="*/ 2147483646 w 143"/>
              <a:gd name="T13" fmla="*/ 2147483646 h 75"/>
              <a:gd name="T14" fmla="*/ 2147483646 w 143"/>
              <a:gd name="T15" fmla="*/ 2147483646 h 75"/>
              <a:gd name="T16" fmla="*/ 2147483646 w 143"/>
              <a:gd name="T17" fmla="*/ 2147483646 h 75"/>
              <a:gd name="T18" fmla="*/ 2147483646 w 143"/>
              <a:gd name="T19" fmla="*/ 2147483646 h 75"/>
              <a:gd name="T20" fmla="*/ 2147483646 w 143"/>
              <a:gd name="T21" fmla="*/ 2147483646 h 75"/>
              <a:gd name="T22" fmla="*/ 2147483646 w 143"/>
              <a:gd name="T23" fmla="*/ 2147483646 h 75"/>
              <a:gd name="T24" fmla="*/ 2147483646 w 143"/>
              <a:gd name="T25" fmla="*/ 2147483646 h 75"/>
              <a:gd name="T26" fmla="*/ 2147483646 w 143"/>
              <a:gd name="T27" fmla="*/ 2147483646 h 75"/>
              <a:gd name="T28" fmla="*/ 2147483646 w 143"/>
              <a:gd name="T29" fmla="*/ 2147483646 h 75"/>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143" h="75">
                <a:moveTo>
                  <a:pt x="111" y="3"/>
                </a:moveTo>
                <a:cubicBezTo>
                  <a:pt x="108" y="0"/>
                  <a:pt x="103" y="0"/>
                  <a:pt x="99" y="3"/>
                </a:cubicBezTo>
                <a:cubicBezTo>
                  <a:pt x="96" y="6"/>
                  <a:pt x="96" y="11"/>
                  <a:pt x="99" y="14"/>
                </a:cubicBezTo>
                <a:cubicBezTo>
                  <a:pt x="115" y="30"/>
                  <a:pt x="115" y="30"/>
                  <a:pt x="115" y="30"/>
                </a:cubicBezTo>
                <a:cubicBezTo>
                  <a:pt x="8" y="30"/>
                  <a:pt x="8" y="30"/>
                  <a:pt x="8" y="30"/>
                </a:cubicBezTo>
                <a:cubicBezTo>
                  <a:pt x="3" y="30"/>
                  <a:pt x="0" y="33"/>
                  <a:pt x="0" y="38"/>
                </a:cubicBezTo>
                <a:cubicBezTo>
                  <a:pt x="0" y="42"/>
                  <a:pt x="3" y="46"/>
                  <a:pt x="8" y="46"/>
                </a:cubicBezTo>
                <a:cubicBezTo>
                  <a:pt x="115" y="46"/>
                  <a:pt x="115" y="46"/>
                  <a:pt x="115" y="46"/>
                </a:cubicBezTo>
                <a:cubicBezTo>
                  <a:pt x="99" y="61"/>
                  <a:pt x="99" y="61"/>
                  <a:pt x="99" y="61"/>
                </a:cubicBezTo>
                <a:cubicBezTo>
                  <a:pt x="96" y="64"/>
                  <a:pt x="96" y="69"/>
                  <a:pt x="99" y="73"/>
                </a:cubicBezTo>
                <a:cubicBezTo>
                  <a:pt x="101" y="74"/>
                  <a:pt x="103" y="75"/>
                  <a:pt x="105" y="75"/>
                </a:cubicBezTo>
                <a:cubicBezTo>
                  <a:pt x="107" y="75"/>
                  <a:pt x="109" y="74"/>
                  <a:pt x="111" y="73"/>
                </a:cubicBezTo>
                <a:cubicBezTo>
                  <a:pt x="140" y="43"/>
                  <a:pt x="140" y="43"/>
                  <a:pt x="140" y="43"/>
                </a:cubicBezTo>
                <a:cubicBezTo>
                  <a:pt x="143" y="40"/>
                  <a:pt x="143" y="35"/>
                  <a:pt x="140" y="32"/>
                </a:cubicBezTo>
                <a:lnTo>
                  <a:pt x="111" y="3"/>
                </a:lnTo>
                <a:close/>
              </a:path>
            </a:pathLst>
          </a:custGeom>
          <a:solidFill>
            <a:srgbClr val="6FD0F6"/>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en-US"/>
          </a:p>
        </p:txBody>
      </p:sp>
      <p:sp>
        <p:nvSpPr>
          <p:cNvPr id="14" name="Freeform 13"/>
          <p:cNvSpPr>
            <a:spLocks noChangeAspect="1" noEditPoints="1"/>
          </p:cNvSpPr>
          <p:nvPr userDrawn="1"/>
        </p:nvSpPr>
        <p:spPr bwMode="black">
          <a:xfrm>
            <a:off x="10080625" y="1474788"/>
            <a:ext cx="1731963" cy="769937"/>
          </a:xfrm>
          <a:custGeom>
            <a:avLst/>
            <a:gdLst>
              <a:gd name="T0" fmla="*/ 2147483646 w 611"/>
              <a:gd name="T1" fmla="*/ 2147483646 h 272"/>
              <a:gd name="T2" fmla="*/ 2147483646 w 611"/>
              <a:gd name="T3" fmla="*/ 2147483646 h 272"/>
              <a:gd name="T4" fmla="*/ 2147483646 w 611"/>
              <a:gd name="T5" fmla="*/ 2147483646 h 272"/>
              <a:gd name="T6" fmla="*/ 2147483646 w 611"/>
              <a:gd name="T7" fmla="*/ 2147483646 h 272"/>
              <a:gd name="T8" fmla="*/ 2147483646 w 611"/>
              <a:gd name="T9" fmla="*/ 2147483646 h 272"/>
              <a:gd name="T10" fmla="*/ 2147483646 w 611"/>
              <a:gd name="T11" fmla="*/ 2147483646 h 272"/>
              <a:gd name="T12" fmla="*/ 2147483646 w 611"/>
              <a:gd name="T13" fmla="*/ 2147483646 h 272"/>
              <a:gd name="T14" fmla="*/ 2147483646 w 611"/>
              <a:gd name="T15" fmla="*/ 2147483646 h 272"/>
              <a:gd name="T16" fmla="*/ 2147483646 w 611"/>
              <a:gd name="T17" fmla="*/ 2147483646 h 272"/>
              <a:gd name="T18" fmla="*/ 2147483646 w 611"/>
              <a:gd name="T19" fmla="*/ 2147483646 h 272"/>
              <a:gd name="T20" fmla="*/ 2147483646 w 611"/>
              <a:gd name="T21" fmla="*/ 2147483646 h 272"/>
              <a:gd name="T22" fmla="*/ 2147483646 w 611"/>
              <a:gd name="T23" fmla="*/ 2147483646 h 272"/>
              <a:gd name="T24" fmla="*/ 2147483646 w 611"/>
              <a:gd name="T25" fmla="*/ 2147483646 h 272"/>
              <a:gd name="T26" fmla="*/ 2147483646 w 611"/>
              <a:gd name="T27" fmla="*/ 2147483646 h 272"/>
              <a:gd name="T28" fmla="*/ 2147483646 w 611"/>
              <a:gd name="T29" fmla="*/ 2147483646 h 272"/>
              <a:gd name="T30" fmla="*/ 2147483646 w 611"/>
              <a:gd name="T31" fmla="*/ 2147483646 h 272"/>
              <a:gd name="T32" fmla="*/ 2147483646 w 611"/>
              <a:gd name="T33" fmla="*/ 2147483646 h 272"/>
              <a:gd name="T34" fmla="*/ 2147483646 w 611"/>
              <a:gd name="T35" fmla="*/ 2147483646 h 272"/>
              <a:gd name="T36" fmla="*/ 2147483646 w 611"/>
              <a:gd name="T37" fmla="*/ 2147483646 h 272"/>
              <a:gd name="T38" fmla="*/ 2147483646 w 611"/>
              <a:gd name="T39" fmla="*/ 2147483646 h 272"/>
              <a:gd name="T40" fmla="*/ 2147483646 w 611"/>
              <a:gd name="T41" fmla="*/ 2147483646 h 272"/>
              <a:gd name="T42" fmla="*/ 2147483646 w 611"/>
              <a:gd name="T43" fmla="*/ 2147483646 h 272"/>
              <a:gd name="T44" fmla="*/ 2147483646 w 611"/>
              <a:gd name="T45" fmla="*/ 2147483646 h 272"/>
              <a:gd name="T46" fmla="*/ 2147483646 w 611"/>
              <a:gd name="T47" fmla="*/ 2147483646 h 272"/>
              <a:gd name="T48" fmla="*/ 2147483646 w 611"/>
              <a:gd name="T49" fmla="*/ 2147483646 h 272"/>
              <a:gd name="T50" fmla="*/ 2147483646 w 611"/>
              <a:gd name="T51" fmla="*/ 2147483646 h 272"/>
              <a:gd name="T52" fmla="*/ 2147483646 w 611"/>
              <a:gd name="T53" fmla="*/ 2147483646 h 272"/>
              <a:gd name="T54" fmla="*/ 2147483646 w 611"/>
              <a:gd name="T55" fmla="*/ 2147483646 h 272"/>
              <a:gd name="T56" fmla="*/ 2147483646 w 611"/>
              <a:gd name="T57" fmla="*/ 2147483646 h 272"/>
              <a:gd name="T58" fmla="*/ 2147483646 w 611"/>
              <a:gd name="T59" fmla="*/ 2147483646 h 272"/>
              <a:gd name="T60" fmla="*/ 2147483646 w 611"/>
              <a:gd name="T61" fmla="*/ 2147483646 h 272"/>
              <a:gd name="T62" fmla="*/ 2147483646 w 611"/>
              <a:gd name="T63" fmla="*/ 2147483646 h 272"/>
              <a:gd name="T64" fmla="*/ 2147483646 w 611"/>
              <a:gd name="T65" fmla="*/ 2147483646 h 272"/>
              <a:gd name="T66" fmla="*/ 2147483646 w 611"/>
              <a:gd name="T67" fmla="*/ 2147483646 h 272"/>
              <a:gd name="T68" fmla="*/ 2147483646 w 611"/>
              <a:gd name="T69" fmla="*/ 2147483646 h 272"/>
              <a:gd name="T70" fmla="*/ 2147483646 w 611"/>
              <a:gd name="T71" fmla="*/ 2147483646 h 272"/>
              <a:gd name="T72" fmla="*/ 2147483646 w 611"/>
              <a:gd name="T73" fmla="*/ 2147483646 h 272"/>
              <a:gd name="T74" fmla="*/ 2147483646 w 611"/>
              <a:gd name="T75" fmla="*/ 2147483646 h 272"/>
              <a:gd name="T76" fmla="*/ 2147483646 w 611"/>
              <a:gd name="T77" fmla="*/ 2147483646 h 272"/>
              <a:gd name="T78" fmla="*/ 2147483646 w 611"/>
              <a:gd name="T79" fmla="*/ 2147483646 h 272"/>
              <a:gd name="T80" fmla="*/ 2147483646 w 611"/>
              <a:gd name="T81" fmla="*/ 2147483646 h 272"/>
              <a:gd name="T82" fmla="*/ 2147483646 w 611"/>
              <a:gd name="T83" fmla="*/ 2147483646 h 272"/>
              <a:gd name="T84" fmla="*/ 2147483646 w 611"/>
              <a:gd name="T85" fmla="*/ 2147483646 h 272"/>
              <a:gd name="T86" fmla="*/ 2147483646 w 611"/>
              <a:gd name="T87" fmla="*/ 2147483646 h 272"/>
              <a:gd name="T88" fmla="*/ 2147483646 w 611"/>
              <a:gd name="T89" fmla="*/ 2147483646 h 272"/>
              <a:gd name="T90" fmla="*/ 2147483646 w 611"/>
              <a:gd name="T91" fmla="*/ 2147483646 h 272"/>
              <a:gd name="T92" fmla="*/ 2147483646 w 611"/>
              <a:gd name="T93" fmla="*/ 2147483646 h 272"/>
              <a:gd name="T94" fmla="*/ 2147483646 w 611"/>
              <a:gd name="T95" fmla="*/ 2147483646 h 272"/>
              <a:gd name="T96" fmla="*/ 2147483646 w 611"/>
              <a:gd name="T97" fmla="*/ 2147483646 h 272"/>
              <a:gd name="T98" fmla="*/ 2147483646 w 611"/>
              <a:gd name="T99" fmla="*/ 2147483646 h 272"/>
              <a:gd name="T100" fmla="*/ 2147483646 w 611"/>
              <a:gd name="T101" fmla="*/ 2147483646 h 272"/>
              <a:gd name="T102" fmla="*/ 2147483646 w 611"/>
              <a:gd name="T103" fmla="*/ 2147483646 h 272"/>
              <a:gd name="T104" fmla="*/ 2147483646 w 611"/>
              <a:gd name="T105" fmla="*/ 2147483646 h 272"/>
              <a:gd name="T106" fmla="*/ 2147483646 w 611"/>
              <a:gd name="T107" fmla="*/ 2147483646 h 272"/>
              <a:gd name="T108" fmla="*/ 2147483646 w 611"/>
              <a:gd name="T109" fmla="*/ 2147483646 h 272"/>
              <a:gd name="T110" fmla="*/ 2147483646 w 611"/>
              <a:gd name="T111" fmla="*/ 2147483646 h 272"/>
              <a:gd name="T112" fmla="*/ 2147483646 w 611"/>
              <a:gd name="T113" fmla="*/ 2147483646 h 272"/>
              <a:gd name="T114" fmla="*/ 2147483646 w 611"/>
              <a:gd name="T115" fmla="*/ 2147483646 h 272"/>
              <a:gd name="T116" fmla="*/ 2147483646 w 611"/>
              <a:gd name="T117" fmla="*/ 0 h 272"/>
              <a:gd name="T118" fmla="*/ 2147483646 w 611"/>
              <a:gd name="T119" fmla="*/ 0 h 272"/>
              <a:gd name="T120" fmla="*/ 2147483646 w 611"/>
              <a:gd name="T121" fmla="*/ 0 h 272"/>
              <a:gd name="T122" fmla="*/ 2147483646 w 611"/>
              <a:gd name="T123" fmla="*/ 0 h 272"/>
              <a:gd name="T124" fmla="*/ 2147483646 w 611"/>
              <a:gd name="T125" fmla="*/ 0 h 272"/>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611" h="272">
                <a:moveTo>
                  <a:pt x="511" y="272"/>
                </a:moveTo>
                <a:cubicBezTo>
                  <a:pt x="506" y="272"/>
                  <a:pt x="501" y="271"/>
                  <a:pt x="497" y="268"/>
                </a:cubicBezTo>
                <a:cubicBezTo>
                  <a:pt x="501" y="260"/>
                  <a:pt x="501" y="260"/>
                  <a:pt x="501" y="260"/>
                </a:cubicBezTo>
                <a:cubicBezTo>
                  <a:pt x="504" y="262"/>
                  <a:pt x="507" y="263"/>
                  <a:pt x="511" y="263"/>
                </a:cubicBezTo>
                <a:cubicBezTo>
                  <a:pt x="511" y="263"/>
                  <a:pt x="511" y="263"/>
                  <a:pt x="511" y="263"/>
                </a:cubicBezTo>
                <a:cubicBezTo>
                  <a:pt x="512" y="263"/>
                  <a:pt x="514" y="263"/>
                  <a:pt x="515" y="263"/>
                </a:cubicBezTo>
                <a:cubicBezTo>
                  <a:pt x="517" y="271"/>
                  <a:pt x="517" y="271"/>
                  <a:pt x="517" y="271"/>
                </a:cubicBezTo>
                <a:cubicBezTo>
                  <a:pt x="515" y="272"/>
                  <a:pt x="513" y="272"/>
                  <a:pt x="511" y="272"/>
                </a:cubicBezTo>
                <a:cubicBezTo>
                  <a:pt x="511" y="272"/>
                  <a:pt x="511" y="272"/>
                  <a:pt x="511" y="272"/>
                </a:cubicBezTo>
                <a:close/>
                <a:moveTo>
                  <a:pt x="528" y="267"/>
                </a:moveTo>
                <a:cubicBezTo>
                  <a:pt x="523" y="259"/>
                  <a:pt x="523" y="259"/>
                  <a:pt x="523" y="259"/>
                </a:cubicBezTo>
                <a:cubicBezTo>
                  <a:pt x="524" y="259"/>
                  <a:pt x="525" y="258"/>
                  <a:pt x="526" y="257"/>
                </a:cubicBezTo>
                <a:cubicBezTo>
                  <a:pt x="535" y="248"/>
                  <a:pt x="535" y="248"/>
                  <a:pt x="535" y="248"/>
                </a:cubicBezTo>
                <a:cubicBezTo>
                  <a:pt x="541" y="254"/>
                  <a:pt x="541" y="254"/>
                  <a:pt x="541" y="254"/>
                </a:cubicBezTo>
                <a:cubicBezTo>
                  <a:pt x="532" y="263"/>
                  <a:pt x="532" y="263"/>
                  <a:pt x="532" y="263"/>
                </a:cubicBezTo>
                <a:cubicBezTo>
                  <a:pt x="531" y="264"/>
                  <a:pt x="529" y="266"/>
                  <a:pt x="528" y="267"/>
                </a:cubicBezTo>
                <a:close/>
                <a:moveTo>
                  <a:pt x="487" y="260"/>
                </a:moveTo>
                <a:cubicBezTo>
                  <a:pt x="483" y="255"/>
                  <a:pt x="481" y="249"/>
                  <a:pt x="481" y="242"/>
                </a:cubicBezTo>
                <a:cubicBezTo>
                  <a:pt x="481" y="241"/>
                  <a:pt x="481" y="241"/>
                  <a:pt x="481" y="241"/>
                </a:cubicBezTo>
                <a:cubicBezTo>
                  <a:pt x="490" y="241"/>
                  <a:pt x="490" y="241"/>
                  <a:pt x="490" y="241"/>
                </a:cubicBezTo>
                <a:cubicBezTo>
                  <a:pt x="490" y="242"/>
                  <a:pt x="490" y="242"/>
                  <a:pt x="490" y="242"/>
                </a:cubicBezTo>
                <a:cubicBezTo>
                  <a:pt x="490" y="247"/>
                  <a:pt x="491" y="251"/>
                  <a:pt x="494" y="255"/>
                </a:cubicBezTo>
                <a:lnTo>
                  <a:pt x="487" y="260"/>
                </a:lnTo>
                <a:close/>
                <a:moveTo>
                  <a:pt x="549" y="247"/>
                </a:moveTo>
                <a:cubicBezTo>
                  <a:pt x="542" y="240"/>
                  <a:pt x="542" y="240"/>
                  <a:pt x="542" y="240"/>
                </a:cubicBezTo>
                <a:cubicBezTo>
                  <a:pt x="555" y="228"/>
                  <a:pt x="555" y="228"/>
                  <a:pt x="555" y="228"/>
                </a:cubicBezTo>
                <a:cubicBezTo>
                  <a:pt x="561" y="234"/>
                  <a:pt x="561" y="234"/>
                  <a:pt x="561" y="234"/>
                </a:cubicBezTo>
                <a:lnTo>
                  <a:pt x="549" y="247"/>
                </a:lnTo>
                <a:close/>
                <a:moveTo>
                  <a:pt x="492" y="233"/>
                </a:moveTo>
                <a:cubicBezTo>
                  <a:pt x="484" y="229"/>
                  <a:pt x="484" y="229"/>
                  <a:pt x="484" y="229"/>
                </a:cubicBezTo>
                <a:cubicBezTo>
                  <a:pt x="485" y="226"/>
                  <a:pt x="487" y="223"/>
                  <a:pt x="490" y="221"/>
                </a:cubicBezTo>
                <a:cubicBezTo>
                  <a:pt x="496" y="215"/>
                  <a:pt x="496" y="215"/>
                  <a:pt x="496" y="215"/>
                </a:cubicBezTo>
                <a:cubicBezTo>
                  <a:pt x="502" y="221"/>
                  <a:pt x="502" y="221"/>
                  <a:pt x="502" y="221"/>
                </a:cubicBezTo>
                <a:cubicBezTo>
                  <a:pt x="496" y="227"/>
                  <a:pt x="496" y="227"/>
                  <a:pt x="496" y="227"/>
                </a:cubicBezTo>
                <a:cubicBezTo>
                  <a:pt x="494" y="229"/>
                  <a:pt x="493" y="231"/>
                  <a:pt x="492" y="233"/>
                </a:cubicBezTo>
                <a:close/>
                <a:moveTo>
                  <a:pt x="569" y="227"/>
                </a:moveTo>
                <a:cubicBezTo>
                  <a:pt x="562" y="220"/>
                  <a:pt x="562" y="220"/>
                  <a:pt x="562" y="220"/>
                </a:cubicBezTo>
                <a:cubicBezTo>
                  <a:pt x="575" y="208"/>
                  <a:pt x="575" y="208"/>
                  <a:pt x="575" y="208"/>
                </a:cubicBezTo>
                <a:cubicBezTo>
                  <a:pt x="581" y="214"/>
                  <a:pt x="581" y="214"/>
                  <a:pt x="581" y="214"/>
                </a:cubicBezTo>
                <a:lnTo>
                  <a:pt x="569" y="227"/>
                </a:lnTo>
                <a:close/>
                <a:moveTo>
                  <a:pt x="510" y="213"/>
                </a:moveTo>
                <a:cubicBezTo>
                  <a:pt x="503" y="207"/>
                  <a:pt x="503" y="207"/>
                  <a:pt x="503" y="207"/>
                </a:cubicBezTo>
                <a:cubicBezTo>
                  <a:pt x="508" y="203"/>
                  <a:pt x="508" y="203"/>
                  <a:pt x="508" y="203"/>
                </a:cubicBezTo>
                <a:cubicBezTo>
                  <a:pt x="502" y="203"/>
                  <a:pt x="502" y="203"/>
                  <a:pt x="502" y="203"/>
                </a:cubicBezTo>
                <a:cubicBezTo>
                  <a:pt x="502" y="194"/>
                  <a:pt x="502" y="194"/>
                  <a:pt x="502" y="194"/>
                </a:cubicBezTo>
                <a:cubicBezTo>
                  <a:pt x="519" y="194"/>
                  <a:pt x="519" y="194"/>
                  <a:pt x="519" y="194"/>
                </a:cubicBezTo>
                <a:cubicBezTo>
                  <a:pt x="519" y="198"/>
                  <a:pt x="519" y="198"/>
                  <a:pt x="519" y="198"/>
                </a:cubicBezTo>
                <a:cubicBezTo>
                  <a:pt x="522" y="201"/>
                  <a:pt x="522" y="201"/>
                  <a:pt x="522" y="201"/>
                </a:cubicBezTo>
                <a:lnTo>
                  <a:pt x="510" y="213"/>
                </a:lnTo>
                <a:close/>
                <a:moveTo>
                  <a:pt x="588" y="207"/>
                </a:moveTo>
                <a:cubicBezTo>
                  <a:pt x="582" y="201"/>
                  <a:pt x="582" y="201"/>
                  <a:pt x="582" y="201"/>
                </a:cubicBezTo>
                <a:cubicBezTo>
                  <a:pt x="594" y="188"/>
                  <a:pt x="594" y="188"/>
                  <a:pt x="594" y="188"/>
                </a:cubicBezTo>
                <a:cubicBezTo>
                  <a:pt x="601" y="195"/>
                  <a:pt x="601" y="195"/>
                  <a:pt x="601" y="195"/>
                </a:cubicBezTo>
                <a:lnTo>
                  <a:pt x="588" y="207"/>
                </a:lnTo>
                <a:close/>
                <a:moveTo>
                  <a:pt x="492" y="203"/>
                </a:moveTo>
                <a:cubicBezTo>
                  <a:pt x="474" y="202"/>
                  <a:pt x="474" y="202"/>
                  <a:pt x="474" y="202"/>
                </a:cubicBezTo>
                <a:cubicBezTo>
                  <a:pt x="474" y="193"/>
                  <a:pt x="474" y="193"/>
                  <a:pt x="474" y="193"/>
                </a:cubicBezTo>
                <a:cubicBezTo>
                  <a:pt x="492" y="194"/>
                  <a:pt x="492" y="194"/>
                  <a:pt x="492" y="194"/>
                </a:cubicBezTo>
                <a:lnTo>
                  <a:pt x="492" y="203"/>
                </a:lnTo>
                <a:close/>
                <a:moveTo>
                  <a:pt x="463" y="202"/>
                </a:moveTo>
                <a:cubicBezTo>
                  <a:pt x="446" y="202"/>
                  <a:pt x="446" y="202"/>
                  <a:pt x="446" y="202"/>
                </a:cubicBezTo>
                <a:cubicBezTo>
                  <a:pt x="446" y="193"/>
                  <a:pt x="446" y="193"/>
                  <a:pt x="446" y="193"/>
                </a:cubicBezTo>
                <a:cubicBezTo>
                  <a:pt x="463" y="193"/>
                  <a:pt x="463" y="193"/>
                  <a:pt x="463" y="193"/>
                </a:cubicBezTo>
                <a:lnTo>
                  <a:pt x="463" y="202"/>
                </a:lnTo>
                <a:close/>
                <a:moveTo>
                  <a:pt x="435" y="202"/>
                </a:moveTo>
                <a:cubicBezTo>
                  <a:pt x="418" y="202"/>
                  <a:pt x="418" y="202"/>
                  <a:pt x="418" y="202"/>
                </a:cubicBezTo>
                <a:cubicBezTo>
                  <a:pt x="418" y="193"/>
                  <a:pt x="418" y="193"/>
                  <a:pt x="418" y="193"/>
                </a:cubicBezTo>
                <a:cubicBezTo>
                  <a:pt x="435" y="193"/>
                  <a:pt x="435" y="193"/>
                  <a:pt x="435" y="193"/>
                </a:cubicBezTo>
                <a:lnTo>
                  <a:pt x="435" y="202"/>
                </a:lnTo>
                <a:close/>
                <a:moveTo>
                  <a:pt x="407" y="202"/>
                </a:moveTo>
                <a:cubicBezTo>
                  <a:pt x="390" y="202"/>
                  <a:pt x="390" y="202"/>
                  <a:pt x="390" y="202"/>
                </a:cubicBezTo>
                <a:cubicBezTo>
                  <a:pt x="390" y="193"/>
                  <a:pt x="390" y="193"/>
                  <a:pt x="390" y="193"/>
                </a:cubicBezTo>
                <a:cubicBezTo>
                  <a:pt x="407" y="193"/>
                  <a:pt x="407" y="193"/>
                  <a:pt x="407" y="193"/>
                </a:cubicBezTo>
                <a:lnTo>
                  <a:pt x="407" y="202"/>
                </a:lnTo>
                <a:close/>
                <a:moveTo>
                  <a:pt x="378" y="201"/>
                </a:moveTo>
                <a:cubicBezTo>
                  <a:pt x="373" y="200"/>
                  <a:pt x="368" y="198"/>
                  <a:pt x="364" y="195"/>
                </a:cubicBezTo>
                <a:cubicBezTo>
                  <a:pt x="361" y="192"/>
                  <a:pt x="361" y="192"/>
                  <a:pt x="361" y="192"/>
                </a:cubicBezTo>
                <a:cubicBezTo>
                  <a:pt x="367" y="185"/>
                  <a:pt x="367" y="185"/>
                  <a:pt x="367" y="185"/>
                </a:cubicBezTo>
                <a:cubicBezTo>
                  <a:pt x="370" y="187"/>
                  <a:pt x="370" y="187"/>
                  <a:pt x="370" y="187"/>
                </a:cubicBezTo>
                <a:cubicBezTo>
                  <a:pt x="373" y="190"/>
                  <a:pt x="376" y="192"/>
                  <a:pt x="380" y="193"/>
                </a:cubicBezTo>
                <a:lnTo>
                  <a:pt x="378" y="201"/>
                </a:lnTo>
                <a:close/>
                <a:moveTo>
                  <a:pt x="353" y="186"/>
                </a:moveTo>
                <a:cubicBezTo>
                  <a:pt x="339" y="175"/>
                  <a:pt x="339" y="175"/>
                  <a:pt x="339" y="175"/>
                </a:cubicBezTo>
                <a:cubicBezTo>
                  <a:pt x="344" y="168"/>
                  <a:pt x="344" y="168"/>
                  <a:pt x="344" y="168"/>
                </a:cubicBezTo>
                <a:cubicBezTo>
                  <a:pt x="358" y="179"/>
                  <a:pt x="358" y="179"/>
                  <a:pt x="358" y="179"/>
                </a:cubicBezTo>
                <a:lnTo>
                  <a:pt x="353" y="186"/>
                </a:lnTo>
                <a:close/>
                <a:moveTo>
                  <a:pt x="608" y="185"/>
                </a:moveTo>
                <a:cubicBezTo>
                  <a:pt x="600" y="181"/>
                  <a:pt x="600" y="181"/>
                  <a:pt x="600" y="181"/>
                </a:cubicBezTo>
                <a:cubicBezTo>
                  <a:pt x="601" y="178"/>
                  <a:pt x="602" y="175"/>
                  <a:pt x="602" y="172"/>
                </a:cubicBezTo>
                <a:cubicBezTo>
                  <a:pt x="602" y="171"/>
                  <a:pt x="601" y="169"/>
                  <a:pt x="601" y="167"/>
                </a:cubicBezTo>
                <a:cubicBezTo>
                  <a:pt x="610" y="165"/>
                  <a:pt x="610" y="165"/>
                  <a:pt x="610" y="165"/>
                </a:cubicBezTo>
                <a:cubicBezTo>
                  <a:pt x="610" y="167"/>
                  <a:pt x="611" y="170"/>
                  <a:pt x="611" y="172"/>
                </a:cubicBezTo>
                <a:cubicBezTo>
                  <a:pt x="611" y="177"/>
                  <a:pt x="610" y="181"/>
                  <a:pt x="608" y="185"/>
                </a:cubicBezTo>
                <a:close/>
                <a:moveTo>
                  <a:pt x="331" y="169"/>
                </a:moveTo>
                <a:cubicBezTo>
                  <a:pt x="317" y="158"/>
                  <a:pt x="317" y="158"/>
                  <a:pt x="317" y="158"/>
                </a:cubicBezTo>
                <a:cubicBezTo>
                  <a:pt x="322" y="151"/>
                  <a:pt x="322" y="151"/>
                  <a:pt x="322" y="151"/>
                </a:cubicBezTo>
                <a:cubicBezTo>
                  <a:pt x="336" y="162"/>
                  <a:pt x="336" y="162"/>
                  <a:pt x="336" y="162"/>
                </a:cubicBezTo>
                <a:lnTo>
                  <a:pt x="331" y="169"/>
                </a:lnTo>
                <a:close/>
                <a:moveTo>
                  <a:pt x="597" y="159"/>
                </a:moveTo>
                <a:cubicBezTo>
                  <a:pt x="597" y="159"/>
                  <a:pt x="596" y="158"/>
                  <a:pt x="595" y="157"/>
                </a:cubicBezTo>
                <a:cubicBezTo>
                  <a:pt x="585" y="147"/>
                  <a:pt x="585" y="147"/>
                  <a:pt x="585" y="147"/>
                </a:cubicBezTo>
                <a:cubicBezTo>
                  <a:pt x="591" y="141"/>
                  <a:pt x="591" y="141"/>
                  <a:pt x="591" y="141"/>
                </a:cubicBezTo>
                <a:cubicBezTo>
                  <a:pt x="602" y="151"/>
                  <a:pt x="602" y="151"/>
                  <a:pt x="602" y="151"/>
                </a:cubicBezTo>
                <a:cubicBezTo>
                  <a:pt x="603" y="152"/>
                  <a:pt x="603" y="153"/>
                  <a:pt x="604" y="154"/>
                </a:cubicBezTo>
                <a:lnTo>
                  <a:pt x="597" y="159"/>
                </a:lnTo>
                <a:close/>
                <a:moveTo>
                  <a:pt x="308" y="152"/>
                </a:moveTo>
                <a:cubicBezTo>
                  <a:pt x="294" y="141"/>
                  <a:pt x="294" y="141"/>
                  <a:pt x="294" y="141"/>
                </a:cubicBezTo>
                <a:cubicBezTo>
                  <a:pt x="300" y="134"/>
                  <a:pt x="300" y="134"/>
                  <a:pt x="300" y="134"/>
                </a:cubicBezTo>
                <a:cubicBezTo>
                  <a:pt x="314" y="145"/>
                  <a:pt x="314" y="145"/>
                  <a:pt x="314" y="145"/>
                </a:cubicBezTo>
                <a:lnTo>
                  <a:pt x="308" y="152"/>
                </a:lnTo>
                <a:close/>
                <a:moveTo>
                  <a:pt x="506" y="149"/>
                </a:moveTo>
                <a:cubicBezTo>
                  <a:pt x="489" y="148"/>
                  <a:pt x="489" y="148"/>
                  <a:pt x="489" y="148"/>
                </a:cubicBezTo>
                <a:cubicBezTo>
                  <a:pt x="489" y="139"/>
                  <a:pt x="489" y="139"/>
                  <a:pt x="489" y="139"/>
                </a:cubicBezTo>
                <a:cubicBezTo>
                  <a:pt x="505" y="140"/>
                  <a:pt x="505" y="140"/>
                  <a:pt x="505" y="140"/>
                </a:cubicBezTo>
                <a:cubicBezTo>
                  <a:pt x="500" y="135"/>
                  <a:pt x="500" y="135"/>
                  <a:pt x="500" y="135"/>
                </a:cubicBezTo>
                <a:cubicBezTo>
                  <a:pt x="507" y="128"/>
                  <a:pt x="507" y="128"/>
                  <a:pt x="507" y="128"/>
                </a:cubicBezTo>
                <a:cubicBezTo>
                  <a:pt x="519" y="141"/>
                  <a:pt x="519" y="141"/>
                  <a:pt x="519" y="141"/>
                </a:cubicBezTo>
                <a:cubicBezTo>
                  <a:pt x="513" y="147"/>
                  <a:pt x="513" y="147"/>
                  <a:pt x="513" y="147"/>
                </a:cubicBezTo>
                <a:cubicBezTo>
                  <a:pt x="507" y="141"/>
                  <a:pt x="507" y="141"/>
                  <a:pt x="507" y="141"/>
                </a:cubicBezTo>
                <a:lnTo>
                  <a:pt x="506" y="149"/>
                </a:lnTo>
                <a:close/>
                <a:moveTo>
                  <a:pt x="478" y="148"/>
                </a:moveTo>
                <a:cubicBezTo>
                  <a:pt x="461" y="148"/>
                  <a:pt x="461" y="148"/>
                  <a:pt x="461" y="148"/>
                </a:cubicBezTo>
                <a:cubicBezTo>
                  <a:pt x="461" y="139"/>
                  <a:pt x="461" y="139"/>
                  <a:pt x="461" y="139"/>
                </a:cubicBezTo>
                <a:cubicBezTo>
                  <a:pt x="478" y="139"/>
                  <a:pt x="478" y="139"/>
                  <a:pt x="478" y="139"/>
                </a:cubicBezTo>
                <a:lnTo>
                  <a:pt x="478" y="148"/>
                </a:lnTo>
                <a:close/>
                <a:moveTo>
                  <a:pt x="450" y="148"/>
                </a:moveTo>
                <a:cubicBezTo>
                  <a:pt x="433" y="147"/>
                  <a:pt x="433" y="147"/>
                  <a:pt x="433" y="147"/>
                </a:cubicBezTo>
                <a:cubicBezTo>
                  <a:pt x="433" y="138"/>
                  <a:pt x="433" y="138"/>
                  <a:pt x="433" y="138"/>
                </a:cubicBezTo>
                <a:cubicBezTo>
                  <a:pt x="450" y="139"/>
                  <a:pt x="450" y="139"/>
                  <a:pt x="450" y="139"/>
                </a:cubicBezTo>
                <a:lnTo>
                  <a:pt x="450" y="148"/>
                </a:lnTo>
                <a:close/>
                <a:moveTo>
                  <a:pt x="422" y="147"/>
                </a:moveTo>
                <a:cubicBezTo>
                  <a:pt x="405" y="147"/>
                  <a:pt x="405" y="147"/>
                  <a:pt x="405" y="147"/>
                </a:cubicBezTo>
                <a:cubicBezTo>
                  <a:pt x="405" y="138"/>
                  <a:pt x="405" y="138"/>
                  <a:pt x="405" y="138"/>
                </a:cubicBezTo>
                <a:cubicBezTo>
                  <a:pt x="422" y="138"/>
                  <a:pt x="422" y="138"/>
                  <a:pt x="422" y="138"/>
                </a:cubicBezTo>
                <a:lnTo>
                  <a:pt x="422" y="147"/>
                </a:lnTo>
                <a:close/>
                <a:moveTo>
                  <a:pt x="392" y="145"/>
                </a:moveTo>
                <a:cubicBezTo>
                  <a:pt x="378" y="134"/>
                  <a:pt x="378" y="134"/>
                  <a:pt x="378" y="134"/>
                </a:cubicBezTo>
                <a:cubicBezTo>
                  <a:pt x="383" y="127"/>
                  <a:pt x="383" y="127"/>
                  <a:pt x="383" y="127"/>
                </a:cubicBezTo>
                <a:cubicBezTo>
                  <a:pt x="397" y="138"/>
                  <a:pt x="397" y="138"/>
                  <a:pt x="397" y="138"/>
                </a:cubicBezTo>
                <a:lnTo>
                  <a:pt x="392" y="145"/>
                </a:lnTo>
                <a:close/>
                <a:moveTo>
                  <a:pt x="578" y="140"/>
                </a:moveTo>
                <a:cubicBezTo>
                  <a:pt x="565" y="127"/>
                  <a:pt x="565" y="127"/>
                  <a:pt x="565" y="127"/>
                </a:cubicBezTo>
                <a:cubicBezTo>
                  <a:pt x="572" y="121"/>
                  <a:pt x="572" y="121"/>
                  <a:pt x="572" y="121"/>
                </a:cubicBezTo>
                <a:cubicBezTo>
                  <a:pt x="584" y="133"/>
                  <a:pt x="584" y="133"/>
                  <a:pt x="584" y="133"/>
                </a:cubicBezTo>
                <a:lnTo>
                  <a:pt x="578" y="140"/>
                </a:lnTo>
                <a:close/>
                <a:moveTo>
                  <a:pt x="286" y="135"/>
                </a:moveTo>
                <a:cubicBezTo>
                  <a:pt x="272" y="124"/>
                  <a:pt x="272" y="124"/>
                  <a:pt x="272" y="124"/>
                </a:cubicBezTo>
                <a:cubicBezTo>
                  <a:pt x="277" y="117"/>
                  <a:pt x="277" y="117"/>
                  <a:pt x="277" y="117"/>
                </a:cubicBezTo>
                <a:cubicBezTo>
                  <a:pt x="291" y="128"/>
                  <a:pt x="291" y="128"/>
                  <a:pt x="291" y="128"/>
                </a:cubicBezTo>
                <a:lnTo>
                  <a:pt x="286" y="135"/>
                </a:lnTo>
                <a:close/>
                <a:moveTo>
                  <a:pt x="369" y="128"/>
                </a:moveTo>
                <a:cubicBezTo>
                  <a:pt x="355" y="117"/>
                  <a:pt x="355" y="117"/>
                  <a:pt x="355" y="117"/>
                </a:cubicBezTo>
                <a:cubicBezTo>
                  <a:pt x="361" y="110"/>
                  <a:pt x="361" y="110"/>
                  <a:pt x="361" y="110"/>
                </a:cubicBezTo>
                <a:cubicBezTo>
                  <a:pt x="375" y="121"/>
                  <a:pt x="375" y="121"/>
                  <a:pt x="375" y="121"/>
                </a:cubicBezTo>
                <a:lnTo>
                  <a:pt x="369" y="128"/>
                </a:lnTo>
                <a:close/>
                <a:moveTo>
                  <a:pt x="493" y="127"/>
                </a:moveTo>
                <a:cubicBezTo>
                  <a:pt x="490" y="124"/>
                  <a:pt x="490" y="124"/>
                  <a:pt x="490" y="124"/>
                </a:cubicBezTo>
                <a:cubicBezTo>
                  <a:pt x="486" y="120"/>
                  <a:pt x="483" y="116"/>
                  <a:pt x="482" y="111"/>
                </a:cubicBezTo>
                <a:cubicBezTo>
                  <a:pt x="491" y="108"/>
                  <a:pt x="491" y="108"/>
                  <a:pt x="491" y="108"/>
                </a:cubicBezTo>
                <a:cubicBezTo>
                  <a:pt x="492" y="112"/>
                  <a:pt x="494" y="115"/>
                  <a:pt x="496" y="118"/>
                </a:cubicBezTo>
                <a:cubicBezTo>
                  <a:pt x="499" y="121"/>
                  <a:pt x="499" y="121"/>
                  <a:pt x="499" y="121"/>
                </a:cubicBezTo>
                <a:lnTo>
                  <a:pt x="493" y="127"/>
                </a:lnTo>
                <a:close/>
                <a:moveTo>
                  <a:pt x="558" y="120"/>
                </a:moveTo>
                <a:cubicBezTo>
                  <a:pt x="545" y="107"/>
                  <a:pt x="545" y="107"/>
                  <a:pt x="545" y="107"/>
                </a:cubicBezTo>
                <a:cubicBezTo>
                  <a:pt x="552" y="101"/>
                  <a:pt x="552" y="101"/>
                  <a:pt x="552" y="101"/>
                </a:cubicBezTo>
                <a:cubicBezTo>
                  <a:pt x="564" y="113"/>
                  <a:pt x="564" y="113"/>
                  <a:pt x="564" y="113"/>
                </a:cubicBezTo>
                <a:lnTo>
                  <a:pt x="558" y="120"/>
                </a:lnTo>
                <a:close/>
                <a:moveTo>
                  <a:pt x="264" y="118"/>
                </a:moveTo>
                <a:cubicBezTo>
                  <a:pt x="250" y="107"/>
                  <a:pt x="250" y="107"/>
                  <a:pt x="250" y="107"/>
                </a:cubicBezTo>
                <a:cubicBezTo>
                  <a:pt x="255" y="100"/>
                  <a:pt x="255" y="100"/>
                  <a:pt x="255" y="100"/>
                </a:cubicBezTo>
                <a:cubicBezTo>
                  <a:pt x="269" y="111"/>
                  <a:pt x="269" y="111"/>
                  <a:pt x="269" y="111"/>
                </a:cubicBezTo>
                <a:lnTo>
                  <a:pt x="264" y="118"/>
                </a:lnTo>
                <a:close/>
                <a:moveTo>
                  <a:pt x="347" y="111"/>
                </a:moveTo>
                <a:cubicBezTo>
                  <a:pt x="333" y="100"/>
                  <a:pt x="333" y="100"/>
                  <a:pt x="333" y="100"/>
                </a:cubicBezTo>
                <a:cubicBezTo>
                  <a:pt x="338" y="93"/>
                  <a:pt x="338" y="93"/>
                  <a:pt x="338" y="93"/>
                </a:cubicBezTo>
                <a:cubicBezTo>
                  <a:pt x="352" y="104"/>
                  <a:pt x="352" y="104"/>
                  <a:pt x="352" y="104"/>
                </a:cubicBezTo>
                <a:lnTo>
                  <a:pt x="347" y="111"/>
                </a:lnTo>
                <a:close/>
                <a:moveTo>
                  <a:pt x="241" y="101"/>
                </a:moveTo>
                <a:cubicBezTo>
                  <a:pt x="227" y="90"/>
                  <a:pt x="227" y="90"/>
                  <a:pt x="227" y="90"/>
                </a:cubicBezTo>
                <a:cubicBezTo>
                  <a:pt x="233" y="83"/>
                  <a:pt x="233" y="83"/>
                  <a:pt x="233" y="83"/>
                </a:cubicBezTo>
                <a:cubicBezTo>
                  <a:pt x="247" y="94"/>
                  <a:pt x="247" y="94"/>
                  <a:pt x="247" y="94"/>
                </a:cubicBezTo>
                <a:lnTo>
                  <a:pt x="241" y="101"/>
                </a:lnTo>
                <a:close/>
                <a:moveTo>
                  <a:pt x="538" y="100"/>
                </a:moveTo>
                <a:cubicBezTo>
                  <a:pt x="526" y="88"/>
                  <a:pt x="526" y="88"/>
                  <a:pt x="526" y="88"/>
                </a:cubicBezTo>
                <a:cubicBezTo>
                  <a:pt x="532" y="81"/>
                  <a:pt x="532" y="81"/>
                  <a:pt x="532" y="81"/>
                </a:cubicBezTo>
                <a:cubicBezTo>
                  <a:pt x="544" y="94"/>
                  <a:pt x="544" y="94"/>
                  <a:pt x="544" y="94"/>
                </a:cubicBezTo>
                <a:lnTo>
                  <a:pt x="538" y="100"/>
                </a:lnTo>
                <a:close/>
                <a:moveTo>
                  <a:pt x="490" y="100"/>
                </a:moveTo>
                <a:cubicBezTo>
                  <a:pt x="481" y="98"/>
                  <a:pt x="481" y="98"/>
                  <a:pt x="481" y="98"/>
                </a:cubicBezTo>
                <a:cubicBezTo>
                  <a:pt x="482" y="92"/>
                  <a:pt x="485" y="86"/>
                  <a:pt x="490" y="81"/>
                </a:cubicBezTo>
                <a:cubicBezTo>
                  <a:pt x="490" y="81"/>
                  <a:pt x="490" y="81"/>
                  <a:pt x="491" y="81"/>
                </a:cubicBezTo>
                <a:cubicBezTo>
                  <a:pt x="497" y="87"/>
                  <a:pt x="497" y="87"/>
                  <a:pt x="497" y="87"/>
                </a:cubicBezTo>
                <a:cubicBezTo>
                  <a:pt x="497" y="87"/>
                  <a:pt x="496" y="88"/>
                  <a:pt x="496" y="88"/>
                </a:cubicBezTo>
                <a:cubicBezTo>
                  <a:pt x="493" y="91"/>
                  <a:pt x="491" y="95"/>
                  <a:pt x="490" y="100"/>
                </a:cubicBezTo>
                <a:close/>
                <a:moveTo>
                  <a:pt x="325" y="94"/>
                </a:moveTo>
                <a:cubicBezTo>
                  <a:pt x="311" y="83"/>
                  <a:pt x="311" y="83"/>
                  <a:pt x="311" y="83"/>
                </a:cubicBezTo>
                <a:cubicBezTo>
                  <a:pt x="316" y="76"/>
                  <a:pt x="316" y="76"/>
                  <a:pt x="316" y="76"/>
                </a:cubicBezTo>
                <a:cubicBezTo>
                  <a:pt x="330" y="87"/>
                  <a:pt x="330" y="87"/>
                  <a:pt x="330" y="87"/>
                </a:cubicBezTo>
                <a:lnTo>
                  <a:pt x="325" y="94"/>
                </a:lnTo>
                <a:close/>
                <a:moveTo>
                  <a:pt x="219" y="84"/>
                </a:moveTo>
                <a:cubicBezTo>
                  <a:pt x="205" y="73"/>
                  <a:pt x="205" y="73"/>
                  <a:pt x="205" y="73"/>
                </a:cubicBezTo>
                <a:cubicBezTo>
                  <a:pt x="210" y="66"/>
                  <a:pt x="210" y="66"/>
                  <a:pt x="210" y="66"/>
                </a:cubicBezTo>
                <a:cubicBezTo>
                  <a:pt x="224" y="77"/>
                  <a:pt x="224" y="77"/>
                  <a:pt x="224" y="77"/>
                </a:cubicBezTo>
                <a:lnTo>
                  <a:pt x="219" y="84"/>
                </a:lnTo>
                <a:close/>
                <a:moveTo>
                  <a:pt x="518" y="83"/>
                </a:moveTo>
                <a:cubicBezTo>
                  <a:pt x="514" y="81"/>
                  <a:pt x="509" y="81"/>
                  <a:pt x="504" y="83"/>
                </a:cubicBezTo>
                <a:cubicBezTo>
                  <a:pt x="501" y="74"/>
                  <a:pt x="501" y="74"/>
                  <a:pt x="501" y="74"/>
                </a:cubicBezTo>
                <a:cubicBezTo>
                  <a:pt x="508" y="72"/>
                  <a:pt x="515" y="72"/>
                  <a:pt x="521" y="75"/>
                </a:cubicBezTo>
                <a:lnTo>
                  <a:pt x="518" y="83"/>
                </a:lnTo>
                <a:close/>
                <a:moveTo>
                  <a:pt x="302" y="77"/>
                </a:moveTo>
                <a:cubicBezTo>
                  <a:pt x="288" y="66"/>
                  <a:pt x="288" y="66"/>
                  <a:pt x="288" y="66"/>
                </a:cubicBezTo>
                <a:cubicBezTo>
                  <a:pt x="294" y="59"/>
                  <a:pt x="294" y="59"/>
                  <a:pt x="294" y="59"/>
                </a:cubicBezTo>
                <a:cubicBezTo>
                  <a:pt x="308" y="70"/>
                  <a:pt x="308" y="70"/>
                  <a:pt x="308" y="70"/>
                </a:cubicBezTo>
                <a:lnTo>
                  <a:pt x="302" y="77"/>
                </a:lnTo>
                <a:close/>
                <a:moveTo>
                  <a:pt x="197" y="67"/>
                </a:moveTo>
                <a:cubicBezTo>
                  <a:pt x="193" y="64"/>
                  <a:pt x="193" y="64"/>
                  <a:pt x="193" y="64"/>
                </a:cubicBezTo>
                <a:cubicBezTo>
                  <a:pt x="183" y="64"/>
                  <a:pt x="183" y="64"/>
                  <a:pt x="183" y="64"/>
                </a:cubicBezTo>
                <a:cubicBezTo>
                  <a:pt x="183" y="55"/>
                  <a:pt x="183" y="55"/>
                  <a:pt x="183" y="55"/>
                </a:cubicBezTo>
                <a:cubicBezTo>
                  <a:pt x="196" y="55"/>
                  <a:pt x="196" y="55"/>
                  <a:pt x="196" y="55"/>
                </a:cubicBezTo>
                <a:cubicBezTo>
                  <a:pt x="202" y="60"/>
                  <a:pt x="202" y="60"/>
                  <a:pt x="202" y="60"/>
                </a:cubicBezTo>
                <a:lnTo>
                  <a:pt x="197" y="67"/>
                </a:lnTo>
                <a:close/>
                <a:moveTo>
                  <a:pt x="172" y="64"/>
                </a:moveTo>
                <a:cubicBezTo>
                  <a:pt x="155" y="64"/>
                  <a:pt x="155" y="64"/>
                  <a:pt x="155" y="64"/>
                </a:cubicBezTo>
                <a:cubicBezTo>
                  <a:pt x="155" y="55"/>
                  <a:pt x="155" y="55"/>
                  <a:pt x="155" y="55"/>
                </a:cubicBezTo>
                <a:cubicBezTo>
                  <a:pt x="172" y="55"/>
                  <a:pt x="172" y="55"/>
                  <a:pt x="172" y="55"/>
                </a:cubicBezTo>
                <a:lnTo>
                  <a:pt x="172" y="64"/>
                </a:lnTo>
                <a:close/>
                <a:moveTo>
                  <a:pt x="144" y="64"/>
                </a:moveTo>
                <a:cubicBezTo>
                  <a:pt x="127" y="64"/>
                  <a:pt x="127" y="64"/>
                  <a:pt x="127" y="64"/>
                </a:cubicBezTo>
                <a:cubicBezTo>
                  <a:pt x="127" y="55"/>
                  <a:pt x="127" y="55"/>
                  <a:pt x="127" y="55"/>
                </a:cubicBezTo>
                <a:cubicBezTo>
                  <a:pt x="144" y="55"/>
                  <a:pt x="144" y="55"/>
                  <a:pt x="144" y="55"/>
                </a:cubicBezTo>
                <a:lnTo>
                  <a:pt x="144" y="64"/>
                </a:lnTo>
                <a:close/>
                <a:moveTo>
                  <a:pt x="116" y="64"/>
                </a:moveTo>
                <a:cubicBezTo>
                  <a:pt x="99" y="64"/>
                  <a:pt x="99" y="64"/>
                  <a:pt x="99" y="64"/>
                </a:cubicBezTo>
                <a:cubicBezTo>
                  <a:pt x="99" y="55"/>
                  <a:pt x="99" y="55"/>
                  <a:pt x="99" y="55"/>
                </a:cubicBezTo>
                <a:cubicBezTo>
                  <a:pt x="116" y="55"/>
                  <a:pt x="116" y="55"/>
                  <a:pt x="116" y="55"/>
                </a:cubicBezTo>
                <a:lnTo>
                  <a:pt x="116" y="64"/>
                </a:lnTo>
                <a:close/>
                <a:moveTo>
                  <a:pt x="88" y="64"/>
                </a:moveTo>
                <a:cubicBezTo>
                  <a:pt x="71" y="64"/>
                  <a:pt x="71" y="64"/>
                  <a:pt x="71" y="64"/>
                </a:cubicBezTo>
                <a:cubicBezTo>
                  <a:pt x="71" y="55"/>
                  <a:pt x="71" y="55"/>
                  <a:pt x="71" y="55"/>
                </a:cubicBezTo>
                <a:cubicBezTo>
                  <a:pt x="88" y="55"/>
                  <a:pt x="88" y="55"/>
                  <a:pt x="88" y="55"/>
                </a:cubicBezTo>
                <a:lnTo>
                  <a:pt x="88" y="64"/>
                </a:lnTo>
                <a:close/>
                <a:moveTo>
                  <a:pt x="60" y="64"/>
                </a:moveTo>
                <a:cubicBezTo>
                  <a:pt x="42" y="64"/>
                  <a:pt x="42" y="64"/>
                  <a:pt x="42" y="64"/>
                </a:cubicBezTo>
                <a:cubicBezTo>
                  <a:pt x="42" y="55"/>
                  <a:pt x="42" y="55"/>
                  <a:pt x="42" y="55"/>
                </a:cubicBezTo>
                <a:cubicBezTo>
                  <a:pt x="60" y="55"/>
                  <a:pt x="60" y="55"/>
                  <a:pt x="60" y="55"/>
                </a:cubicBezTo>
                <a:lnTo>
                  <a:pt x="60" y="64"/>
                </a:lnTo>
                <a:close/>
                <a:moveTo>
                  <a:pt x="32" y="64"/>
                </a:moveTo>
                <a:cubicBezTo>
                  <a:pt x="25" y="64"/>
                  <a:pt x="18" y="62"/>
                  <a:pt x="13" y="58"/>
                </a:cubicBezTo>
                <a:cubicBezTo>
                  <a:pt x="18" y="51"/>
                  <a:pt x="18" y="51"/>
                  <a:pt x="18" y="51"/>
                </a:cubicBezTo>
                <a:cubicBezTo>
                  <a:pt x="22" y="54"/>
                  <a:pt x="27" y="55"/>
                  <a:pt x="32" y="55"/>
                </a:cubicBezTo>
                <a:lnTo>
                  <a:pt x="32" y="64"/>
                </a:lnTo>
                <a:close/>
                <a:moveTo>
                  <a:pt x="280" y="60"/>
                </a:moveTo>
                <a:cubicBezTo>
                  <a:pt x="266" y="49"/>
                  <a:pt x="266" y="49"/>
                  <a:pt x="266" y="49"/>
                </a:cubicBezTo>
                <a:cubicBezTo>
                  <a:pt x="272" y="42"/>
                  <a:pt x="272" y="42"/>
                  <a:pt x="272" y="42"/>
                </a:cubicBezTo>
                <a:cubicBezTo>
                  <a:pt x="285" y="53"/>
                  <a:pt x="285" y="53"/>
                  <a:pt x="285" y="53"/>
                </a:cubicBezTo>
                <a:lnTo>
                  <a:pt x="280" y="60"/>
                </a:lnTo>
                <a:close/>
                <a:moveTo>
                  <a:pt x="5" y="49"/>
                </a:moveTo>
                <a:cubicBezTo>
                  <a:pt x="2" y="44"/>
                  <a:pt x="0" y="38"/>
                  <a:pt x="0" y="32"/>
                </a:cubicBezTo>
                <a:cubicBezTo>
                  <a:pt x="0" y="31"/>
                  <a:pt x="0" y="30"/>
                  <a:pt x="0" y="29"/>
                </a:cubicBezTo>
                <a:cubicBezTo>
                  <a:pt x="9" y="30"/>
                  <a:pt x="9" y="30"/>
                  <a:pt x="9" y="30"/>
                </a:cubicBezTo>
                <a:cubicBezTo>
                  <a:pt x="9" y="31"/>
                  <a:pt x="9" y="31"/>
                  <a:pt x="9" y="32"/>
                </a:cubicBezTo>
                <a:cubicBezTo>
                  <a:pt x="9" y="36"/>
                  <a:pt x="10" y="40"/>
                  <a:pt x="12" y="44"/>
                </a:cubicBezTo>
                <a:lnTo>
                  <a:pt x="5" y="49"/>
                </a:lnTo>
                <a:close/>
                <a:moveTo>
                  <a:pt x="258" y="43"/>
                </a:moveTo>
                <a:cubicBezTo>
                  <a:pt x="244" y="32"/>
                  <a:pt x="244" y="32"/>
                  <a:pt x="244" y="32"/>
                </a:cubicBezTo>
                <a:cubicBezTo>
                  <a:pt x="249" y="25"/>
                  <a:pt x="249" y="25"/>
                  <a:pt x="249" y="25"/>
                </a:cubicBezTo>
                <a:cubicBezTo>
                  <a:pt x="263" y="36"/>
                  <a:pt x="263" y="36"/>
                  <a:pt x="263" y="36"/>
                </a:cubicBezTo>
                <a:lnTo>
                  <a:pt x="258" y="43"/>
                </a:lnTo>
                <a:close/>
                <a:moveTo>
                  <a:pt x="235" y="26"/>
                </a:moveTo>
                <a:cubicBezTo>
                  <a:pt x="221" y="15"/>
                  <a:pt x="221" y="15"/>
                  <a:pt x="221" y="15"/>
                </a:cubicBezTo>
                <a:cubicBezTo>
                  <a:pt x="227" y="8"/>
                  <a:pt x="227" y="8"/>
                  <a:pt x="227" y="8"/>
                </a:cubicBezTo>
                <a:cubicBezTo>
                  <a:pt x="241" y="19"/>
                  <a:pt x="241" y="19"/>
                  <a:pt x="241" y="19"/>
                </a:cubicBezTo>
                <a:lnTo>
                  <a:pt x="235" y="26"/>
                </a:lnTo>
                <a:close/>
                <a:moveTo>
                  <a:pt x="11" y="22"/>
                </a:moveTo>
                <a:cubicBezTo>
                  <a:pt x="3" y="18"/>
                  <a:pt x="3" y="18"/>
                  <a:pt x="3" y="18"/>
                </a:cubicBezTo>
                <a:cubicBezTo>
                  <a:pt x="6" y="12"/>
                  <a:pt x="11" y="6"/>
                  <a:pt x="17" y="3"/>
                </a:cubicBezTo>
                <a:cubicBezTo>
                  <a:pt x="22" y="11"/>
                  <a:pt x="22" y="11"/>
                  <a:pt x="22" y="11"/>
                </a:cubicBezTo>
                <a:cubicBezTo>
                  <a:pt x="17" y="14"/>
                  <a:pt x="14" y="17"/>
                  <a:pt x="11" y="22"/>
                </a:cubicBezTo>
                <a:close/>
                <a:moveTo>
                  <a:pt x="214" y="10"/>
                </a:moveTo>
                <a:cubicBezTo>
                  <a:pt x="211" y="9"/>
                  <a:pt x="208" y="9"/>
                  <a:pt x="205" y="9"/>
                </a:cubicBezTo>
                <a:cubicBezTo>
                  <a:pt x="198" y="9"/>
                  <a:pt x="198" y="9"/>
                  <a:pt x="198" y="9"/>
                </a:cubicBezTo>
                <a:cubicBezTo>
                  <a:pt x="198" y="0"/>
                  <a:pt x="198" y="0"/>
                  <a:pt x="198" y="0"/>
                </a:cubicBezTo>
                <a:cubicBezTo>
                  <a:pt x="205" y="0"/>
                  <a:pt x="205" y="0"/>
                  <a:pt x="205" y="0"/>
                </a:cubicBezTo>
                <a:cubicBezTo>
                  <a:pt x="209" y="0"/>
                  <a:pt x="213" y="0"/>
                  <a:pt x="217" y="2"/>
                </a:cubicBezTo>
                <a:lnTo>
                  <a:pt x="214" y="10"/>
                </a:lnTo>
                <a:close/>
                <a:moveTo>
                  <a:pt x="30" y="9"/>
                </a:moveTo>
                <a:cubicBezTo>
                  <a:pt x="29" y="0"/>
                  <a:pt x="29" y="0"/>
                  <a:pt x="29" y="0"/>
                </a:cubicBezTo>
                <a:cubicBezTo>
                  <a:pt x="30" y="0"/>
                  <a:pt x="31" y="0"/>
                  <a:pt x="32" y="0"/>
                </a:cubicBezTo>
                <a:cubicBezTo>
                  <a:pt x="47" y="0"/>
                  <a:pt x="47" y="0"/>
                  <a:pt x="47" y="0"/>
                </a:cubicBezTo>
                <a:cubicBezTo>
                  <a:pt x="47" y="9"/>
                  <a:pt x="47" y="9"/>
                  <a:pt x="47" y="9"/>
                </a:cubicBezTo>
                <a:cubicBezTo>
                  <a:pt x="32" y="9"/>
                  <a:pt x="32" y="9"/>
                  <a:pt x="32" y="9"/>
                </a:cubicBezTo>
                <a:cubicBezTo>
                  <a:pt x="31" y="9"/>
                  <a:pt x="31" y="9"/>
                  <a:pt x="30" y="9"/>
                </a:cubicBezTo>
                <a:close/>
                <a:moveTo>
                  <a:pt x="187" y="9"/>
                </a:moveTo>
                <a:cubicBezTo>
                  <a:pt x="170" y="9"/>
                  <a:pt x="170" y="9"/>
                  <a:pt x="170" y="9"/>
                </a:cubicBezTo>
                <a:cubicBezTo>
                  <a:pt x="170" y="0"/>
                  <a:pt x="170" y="0"/>
                  <a:pt x="170" y="0"/>
                </a:cubicBezTo>
                <a:cubicBezTo>
                  <a:pt x="187" y="0"/>
                  <a:pt x="187" y="0"/>
                  <a:pt x="187" y="0"/>
                </a:cubicBezTo>
                <a:lnTo>
                  <a:pt x="187" y="9"/>
                </a:lnTo>
                <a:close/>
                <a:moveTo>
                  <a:pt x="159" y="9"/>
                </a:moveTo>
                <a:cubicBezTo>
                  <a:pt x="142" y="9"/>
                  <a:pt x="142" y="9"/>
                  <a:pt x="142" y="9"/>
                </a:cubicBezTo>
                <a:cubicBezTo>
                  <a:pt x="142" y="0"/>
                  <a:pt x="142" y="0"/>
                  <a:pt x="142" y="0"/>
                </a:cubicBezTo>
                <a:cubicBezTo>
                  <a:pt x="159" y="0"/>
                  <a:pt x="159" y="0"/>
                  <a:pt x="159" y="0"/>
                </a:cubicBezTo>
                <a:lnTo>
                  <a:pt x="159" y="9"/>
                </a:lnTo>
                <a:close/>
                <a:moveTo>
                  <a:pt x="131" y="9"/>
                </a:moveTo>
                <a:cubicBezTo>
                  <a:pt x="114" y="9"/>
                  <a:pt x="114" y="9"/>
                  <a:pt x="114" y="9"/>
                </a:cubicBezTo>
                <a:cubicBezTo>
                  <a:pt x="114" y="0"/>
                  <a:pt x="114" y="0"/>
                  <a:pt x="114" y="0"/>
                </a:cubicBezTo>
                <a:cubicBezTo>
                  <a:pt x="131" y="0"/>
                  <a:pt x="131" y="0"/>
                  <a:pt x="131" y="0"/>
                </a:cubicBezTo>
                <a:lnTo>
                  <a:pt x="131" y="9"/>
                </a:lnTo>
                <a:close/>
                <a:moveTo>
                  <a:pt x="103" y="9"/>
                </a:moveTo>
                <a:cubicBezTo>
                  <a:pt x="86" y="9"/>
                  <a:pt x="86" y="9"/>
                  <a:pt x="86" y="9"/>
                </a:cubicBezTo>
                <a:cubicBezTo>
                  <a:pt x="86" y="0"/>
                  <a:pt x="86" y="0"/>
                  <a:pt x="86" y="0"/>
                </a:cubicBezTo>
                <a:cubicBezTo>
                  <a:pt x="103" y="0"/>
                  <a:pt x="103" y="0"/>
                  <a:pt x="103" y="0"/>
                </a:cubicBezTo>
                <a:lnTo>
                  <a:pt x="103" y="9"/>
                </a:lnTo>
                <a:close/>
                <a:moveTo>
                  <a:pt x="75" y="9"/>
                </a:moveTo>
                <a:cubicBezTo>
                  <a:pt x="58" y="9"/>
                  <a:pt x="58" y="9"/>
                  <a:pt x="58" y="9"/>
                </a:cubicBezTo>
                <a:cubicBezTo>
                  <a:pt x="58" y="0"/>
                  <a:pt x="58" y="0"/>
                  <a:pt x="58" y="0"/>
                </a:cubicBezTo>
                <a:cubicBezTo>
                  <a:pt x="75" y="0"/>
                  <a:pt x="75" y="0"/>
                  <a:pt x="75" y="0"/>
                </a:cubicBezTo>
                <a:lnTo>
                  <a:pt x="75" y="9"/>
                </a:ln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en-US"/>
          </a:p>
        </p:txBody>
      </p:sp>
      <p:sp>
        <p:nvSpPr>
          <p:cNvPr id="20" name="Text Placeholder 19"/>
          <p:cNvSpPr>
            <a:spLocks noGrp="1"/>
          </p:cNvSpPr>
          <p:nvPr>
            <p:ph type="body" sz="quarter" idx="10"/>
          </p:nvPr>
        </p:nvSpPr>
        <p:spPr>
          <a:xfrm>
            <a:off x="382588" y="2644775"/>
            <a:ext cx="5530850" cy="1638300"/>
          </a:xfrm>
        </p:spPr>
        <p:txBody>
          <a:bodyPr anchor="ctr">
            <a:normAutofit/>
          </a:bodyPr>
          <a:lstStyle>
            <a:lvl1pPr marL="0" indent="0">
              <a:buFontTx/>
              <a:buNone/>
              <a:defRPr sz="5400" baseline="0">
                <a:solidFill>
                  <a:schemeClr val="bg1"/>
                </a:solidFill>
                <a:latin typeface="Qualcomm Office Bold" panose="020B0803030202060203" pitchFamily="34" charset="0"/>
              </a:defRPr>
            </a:lvl1pPr>
          </a:lstStyle>
          <a:p>
            <a:pPr lvl="0"/>
            <a:r>
              <a:rPr lang="en-US" smtClean="0"/>
              <a:t>Click to edit Master text styles</a:t>
            </a:r>
          </a:p>
        </p:txBody>
      </p:sp>
    </p:spTree>
    <p:extLst>
      <p:ext uri="{BB962C8B-B14F-4D97-AF65-F5344CB8AC3E}">
        <p14:creationId xmlns:p14="http://schemas.microsoft.com/office/powerpoint/2010/main" val="3062015298"/>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withEffect">
                                  <p:stCondLst>
                                    <p:cond delay="60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500"/>
                                        <p:tgtEl>
                                          <p:spTgt spid="3"/>
                                        </p:tgtEl>
                                      </p:cBhvr>
                                    </p:animEffect>
                                  </p:childTnLst>
                                </p:cTn>
                              </p:par>
                              <p:par>
                                <p:cTn id="8" presetID="42" presetClass="entr" presetSubtype="0" fill="hold" grpId="0" nodeType="withEffect">
                                  <p:stCondLst>
                                    <p:cond delay="750"/>
                                  </p:stCondLst>
                                  <p:childTnLst>
                                    <p:set>
                                      <p:cBhvr>
                                        <p:cTn id="9" dur="1" fill="hold">
                                          <p:stCondLst>
                                            <p:cond delay="0"/>
                                          </p:stCondLst>
                                        </p:cTn>
                                        <p:tgtEl>
                                          <p:spTgt spid="10"/>
                                        </p:tgtEl>
                                        <p:attrNameLst>
                                          <p:attrName>style.visibility</p:attrName>
                                        </p:attrNameLst>
                                      </p:cBhvr>
                                      <p:to>
                                        <p:strVal val="visible"/>
                                      </p:to>
                                    </p:set>
                                    <p:animEffect transition="in" filter="fade">
                                      <p:cBhvr>
                                        <p:cTn id="10" dur="500"/>
                                        <p:tgtEl>
                                          <p:spTgt spid="10"/>
                                        </p:tgtEl>
                                      </p:cBhvr>
                                    </p:animEffect>
                                    <p:anim calcmode="lin" valueType="num">
                                      <p:cBhvr>
                                        <p:cTn id="11" dur="500" fill="hold"/>
                                        <p:tgtEl>
                                          <p:spTgt spid="10"/>
                                        </p:tgtEl>
                                        <p:attrNameLst>
                                          <p:attrName>ppt_x</p:attrName>
                                        </p:attrNameLst>
                                      </p:cBhvr>
                                      <p:tavLst>
                                        <p:tav tm="0">
                                          <p:val>
                                            <p:strVal val="#ppt_x"/>
                                          </p:val>
                                        </p:tav>
                                        <p:tav tm="100000">
                                          <p:val>
                                            <p:strVal val="#ppt_x"/>
                                          </p:val>
                                        </p:tav>
                                      </p:tavLst>
                                    </p:anim>
                                    <p:anim calcmode="lin" valueType="num">
                                      <p:cBhvr>
                                        <p:cTn id="12" dur="500" fill="hold"/>
                                        <p:tgtEl>
                                          <p:spTgt spid="10"/>
                                        </p:tgtEl>
                                        <p:attrNameLst>
                                          <p:attrName>ppt_y</p:attrName>
                                        </p:attrNameLst>
                                      </p:cBhvr>
                                      <p:tavLst>
                                        <p:tav tm="0">
                                          <p:val>
                                            <p:strVal val="#ppt_y+.1"/>
                                          </p:val>
                                        </p:tav>
                                        <p:tav tm="100000">
                                          <p:val>
                                            <p:strVal val="#ppt_y"/>
                                          </p:val>
                                        </p:tav>
                                      </p:tavLst>
                                    </p:anim>
                                  </p:childTnLst>
                                </p:cTn>
                              </p:par>
                              <p:par>
                                <p:cTn id="13" presetID="2" presetClass="entr" presetSubtype="2" fill="hold" grpId="0" nodeType="withEffect">
                                  <p:stCondLst>
                                    <p:cond delay="750"/>
                                  </p:stCondLst>
                                  <p:childTnLst>
                                    <p:set>
                                      <p:cBhvr>
                                        <p:cTn id="14" dur="1" fill="hold">
                                          <p:stCondLst>
                                            <p:cond delay="0"/>
                                          </p:stCondLst>
                                        </p:cTn>
                                        <p:tgtEl>
                                          <p:spTgt spid="11"/>
                                        </p:tgtEl>
                                        <p:attrNameLst>
                                          <p:attrName>style.visibility</p:attrName>
                                        </p:attrNameLst>
                                      </p:cBhvr>
                                      <p:to>
                                        <p:strVal val="visible"/>
                                      </p:to>
                                    </p:set>
                                    <p:anim calcmode="lin" valueType="num">
                                      <p:cBhvr additive="base">
                                        <p:cTn id="15" dur="500" fill="hold"/>
                                        <p:tgtEl>
                                          <p:spTgt spid="11"/>
                                        </p:tgtEl>
                                        <p:attrNameLst>
                                          <p:attrName>ppt_x</p:attrName>
                                        </p:attrNameLst>
                                      </p:cBhvr>
                                      <p:tavLst>
                                        <p:tav tm="0">
                                          <p:val>
                                            <p:strVal val="1+#ppt_w/2"/>
                                          </p:val>
                                        </p:tav>
                                        <p:tav tm="100000">
                                          <p:val>
                                            <p:strVal val="#ppt_x"/>
                                          </p:val>
                                        </p:tav>
                                      </p:tavLst>
                                    </p:anim>
                                    <p:anim calcmode="lin" valueType="num">
                                      <p:cBhvr additive="base">
                                        <p:cTn id="16" dur="500" fill="hold"/>
                                        <p:tgtEl>
                                          <p:spTgt spid="11"/>
                                        </p:tgtEl>
                                        <p:attrNameLst>
                                          <p:attrName>ppt_y</p:attrName>
                                        </p:attrNameLst>
                                      </p:cBhvr>
                                      <p:tavLst>
                                        <p:tav tm="0">
                                          <p:val>
                                            <p:strVal val="#ppt_y"/>
                                          </p:val>
                                        </p:tav>
                                        <p:tav tm="100000">
                                          <p:val>
                                            <p:strVal val="#ppt_y"/>
                                          </p:val>
                                        </p:tav>
                                      </p:tavLst>
                                    </p:anim>
                                  </p:childTnLst>
                                </p:cTn>
                              </p:par>
                              <p:par>
                                <p:cTn id="17" presetID="2" presetClass="entr" presetSubtype="8" fill="hold" grpId="0" nodeType="withEffect">
                                  <p:stCondLst>
                                    <p:cond delay="750"/>
                                  </p:stCondLst>
                                  <p:childTnLst>
                                    <p:set>
                                      <p:cBhvr>
                                        <p:cTn id="18" dur="1" fill="hold">
                                          <p:stCondLst>
                                            <p:cond delay="0"/>
                                          </p:stCondLst>
                                        </p:cTn>
                                        <p:tgtEl>
                                          <p:spTgt spid="13"/>
                                        </p:tgtEl>
                                        <p:attrNameLst>
                                          <p:attrName>style.visibility</p:attrName>
                                        </p:attrNameLst>
                                      </p:cBhvr>
                                      <p:to>
                                        <p:strVal val="visible"/>
                                      </p:to>
                                    </p:set>
                                    <p:anim calcmode="lin" valueType="num">
                                      <p:cBhvr additive="base">
                                        <p:cTn id="19" dur="500" fill="hold"/>
                                        <p:tgtEl>
                                          <p:spTgt spid="13"/>
                                        </p:tgtEl>
                                        <p:attrNameLst>
                                          <p:attrName>ppt_x</p:attrName>
                                        </p:attrNameLst>
                                      </p:cBhvr>
                                      <p:tavLst>
                                        <p:tav tm="0">
                                          <p:val>
                                            <p:strVal val="0-#ppt_w/2"/>
                                          </p:val>
                                        </p:tav>
                                        <p:tav tm="100000">
                                          <p:val>
                                            <p:strVal val="#ppt_x"/>
                                          </p:val>
                                        </p:tav>
                                      </p:tavLst>
                                    </p:anim>
                                    <p:anim calcmode="lin" valueType="num">
                                      <p:cBhvr additive="base">
                                        <p:cTn id="20" dur="500" fill="hold"/>
                                        <p:tgtEl>
                                          <p:spTgt spid="13"/>
                                        </p:tgtEl>
                                        <p:attrNameLst>
                                          <p:attrName>ppt_y</p:attrName>
                                        </p:attrNameLst>
                                      </p:cBhvr>
                                      <p:tavLst>
                                        <p:tav tm="0">
                                          <p:val>
                                            <p:strVal val="#ppt_y"/>
                                          </p:val>
                                        </p:tav>
                                        <p:tav tm="100000">
                                          <p:val>
                                            <p:strVal val="#ppt_y"/>
                                          </p:val>
                                        </p:tav>
                                      </p:tavLst>
                                    </p:anim>
                                  </p:childTnLst>
                                </p:cTn>
                              </p:par>
                              <p:par>
                                <p:cTn id="21" presetID="42" presetClass="entr" presetSubtype="0" fill="hold" grpId="0" nodeType="withEffect">
                                  <p:stCondLst>
                                    <p:cond delay="750"/>
                                  </p:stCondLst>
                                  <p:childTnLst>
                                    <p:set>
                                      <p:cBhvr>
                                        <p:cTn id="22" dur="1" fill="hold">
                                          <p:stCondLst>
                                            <p:cond delay="0"/>
                                          </p:stCondLst>
                                        </p:cTn>
                                        <p:tgtEl>
                                          <p:spTgt spid="9"/>
                                        </p:tgtEl>
                                        <p:attrNameLst>
                                          <p:attrName>style.visibility</p:attrName>
                                        </p:attrNameLst>
                                      </p:cBhvr>
                                      <p:to>
                                        <p:strVal val="visible"/>
                                      </p:to>
                                    </p:set>
                                    <p:animEffect transition="in" filter="fade">
                                      <p:cBhvr>
                                        <p:cTn id="23" dur="1000"/>
                                        <p:tgtEl>
                                          <p:spTgt spid="9"/>
                                        </p:tgtEl>
                                      </p:cBhvr>
                                    </p:animEffect>
                                    <p:anim calcmode="lin" valueType="num">
                                      <p:cBhvr>
                                        <p:cTn id="24" dur="1000" fill="hold"/>
                                        <p:tgtEl>
                                          <p:spTgt spid="9"/>
                                        </p:tgtEl>
                                        <p:attrNameLst>
                                          <p:attrName>ppt_x</p:attrName>
                                        </p:attrNameLst>
                                      </p:cBhvr>
                                      <p:tavLst>
                                        <p:tav tm="0">
                                          <p:val>
                                            <p:strVal val="#ppt_x"/>
                                          </p:val>
                                        </p:tav>
                                        <p:tav tm="100000">
                                          <p:val>
                                            <p:strVal val="#ppt_x"/>
                                          </p:val>
                                        </p:tav>
                                      </p:tavLst>
                                    </p:anim>
                                    <p:anim calcmode="lin" valueType="num">
                                      <p:cBhvr>
                                        <p:cTn id="25" dur="1000" fill="hold"/>
                                        <p:tgtEl>
                                          <p:spTgt spid="9"/>
                                        </p:tgtEl>
                                        <p:attrNameLst>
                                          <p:attrName>ppt_y</p:attrName>
                                        </p:attrNameLst>
                                      </p:cBhvr>
                                      <p:tavLst>
                                        <p:tav tm="0">
                                          <p:val>
                                            <p:strVal val="#ppt_y+.1"/>
                                          </p:val>
                                        </p:tav>
                                        <p:tav tm="100000">
                                          <p:val>
                                            <p:strVal val="#ppt_y"/>
                                          </p:val>
                                        </p:tav>
                                      </p:tavLst>
                                    </p:anim>
                                  </p:childTnLst>
                                </p:cTn>
                              </p:par>
                              <p:par>
                                <p:cTn id="26" presetID="47" presetClass="entr" presetSubtype="0" fill="hold" grpId="0" nodeType="withEffect">
                                  <p:stCondLst>
                                    <p:cond delay="750"/>
                                  </p:stCondLst>
                                  <p:childTnLst>
                                    <p:set>
                                      <p:cBhvr>
                                        <p:cTn id="27" dur="1" fill="hold">
                                          <p:stCondLst>
                                            <p:cond delay="0"/>
                                          </p:stCondLst>
                                        </p:cTn>
                                        <p:tgtEl>
                                          <p:spTgt spid="8"/>
                                        </p:tgtEl>
                                        <p:attrNameLst>
                                          <p:attrName>style.visibility</p:attrName>
                                        </p:attrNameLst>
                                      </p:cBhvr>
                                      <p:to>
                                        <p:strVal val="visible"/>
                                      </p:to>
                                    </p:set>
                                    <p:animEffect transition="in" filter="fade">
                                      <p:cBhvr>
                                        <p:cTn id="28" dur="1000"/>
                                        <p:tgtEl>
                                          <p:spTgt spid="8"/>
                                        </p:tgtEl>
                                      </p:cBhvr>
                                    </p:animEffect>
                                    <p:anim calcmode="lin" valueType="num">
                                      <p:cBhvr>
                                        <p:cTn id="29" dur="1000" fill="hold"/>
                                        <p:tgtEl>
                                          <p:spTgt spid="8"/>
                                        </p:tgtEl>
                                        <p:attrNameLst>
                                          <p:attrName>ppt_x</p:attrName>
                                        </p:attrNameLst>
                                      </p:cBhvr>
                                      <p:tavLst>
                                        <p:tav tm="0">
                                          <p:val>
                                            <p:strVal val="#ppt_x"/>
                                          </p:val>
                                        </p:tav>
                                        <p:tav tm="100000">
                                          <p:val>
                                            <p:strVal val="#ppt_x"/>
                                          </p:val>
                                        </p:tav>
                                      </p:tavLst>
                                    </p:anim>
                                    <p:anim calcmode="lin" valueType="num">
                                      <p:cBhvr>
                                        <p:cTn id="30" dur="1000" fill="hold"/>
                                        <p:tgtEl>
                                          <p:spTgt spid="8"/>
                                        </p:tgtEl>
                                        <p:attrNameLst>
                                          <p:attrName>ppt_y</p:attrName>
                                        </p:attrNameLst>
                                      </p:cBhvr>
                                      <p:tavLst>
                                        <p:tav tm="0">
                                          <p:val>
                                            <p:strVal val="#ppt_y-.1"/>
                                          </p:val>
                                        </p:tav>
                                        <p:tav tm="100000">
                                          <p:val>
                                            <p:strVal val="#ppt_y"/>
                                          </p:val>
                                        </p:tav>
                                      </p:tavLst>
                                    </p:anim>
                                  </p:childTnLst>
                                </p:cTn>
                              </p:par>
                              <p:par>
                                <p:cTn id="31" presetID="2" presetClass="entr" presetSubtype="8" fill="hold" grpId="0" nodeType="withEffect">
                                  <p:stCondLst>
                                    <p:cond delay="750"/>
                                  </p:stCondLst>
                                  <p:childTnLst>
                                    <p:set>
                                      <p:cBhvr>
                                        <p:cTn id="32" dur="1" fill="hold">
                                          <p:stCondLst>
                                            <p:cond delay="0"/>
                                          </p:stCondLst>
                                        </p:cTn>
                                        <p:tgtEl>
                                          <p:spTgt spid="12"/>
                                        </p:tgtEl>
                                        <p:attrNameLst>
                                          <p:attrName>style.visibility</p:attrName>
                                        </p:attrNameLst>
                                      </p:cBhvr>
                                      <p:to>
                                        <p:strVal val="visible"/>
                                      </p:to>
                                    </p:set>
                                    <p:anim calcmode="lin" valueType="num">
                                      <p:cBhvr additive="base">
                                        <p:cTn id="33" dur="500" fill="hold"/>
                                        <p:tgtEl>
                                          <p:spTgt spid="12"/>
                                        </p:tgtEl>
                                        <p:attrNameLst>
                                          <p:attrName>ppt_x</p:attrName>
                                        </p:attrNameLst>
                                      </p:cBhvr>
                                      <p:tavLst>
                                        <p:tav tm="0">
                                          <p:val>
                                            <p:strVal val="0-#ppt_w/2"/>
                                          </p:val>
                                        </p:tav>
                                        <p:tav tm="100000">
                                          <p:val>
                                            <p:strVal val="#ppt_x"/>
                                          </p:val>
                                        </p:tav>
                                      </p:tavLst>
                                    </p:anim>
                                    <p:anim calcmode="lin" valueType="num">
                                      <p:cBhvr additive="base">
                                        <p:cTn id="34" dur="500" fill="hold"/>
                                        <p:tgtEl>
                                          <p:spTgt spid="12"/>
                                        </p:tgtEl>
                                        <p:attrNameLst>
                                          <p:attrName>ppt_y</p:attrName>
                                        </p:attrNameLst>
                                      </p:cBhvr>
                                      <p:tavLst>
                                        <p:tav tm="0">
                                          <p:val>
                                            <p:strVal val="#ppt_y"/>
                                          </p:val>
                                        </p:tav>
                                        <p:tav tm="100000">
                                          <p:val>
                                            <p:strVal val="#ppt_y"/>
                                          </p:val>
                                        </p:tav>
                                      </p:tavLst>
                                    </p:anim>
                                  </p:childTnLst>
                                </p:cTn>
                              </p:par>
                              <p:par>
                                <p:cTn id="35" presetID="22" presetClass="entr" presetSubtype="8" fill="hold" grpId="0" nodeType="withEffect">
                                  <p:stCondLst>
                                    <p:cond delay="750"/>
                                  </p:stCondLst>
                                  <p:childTnLst>
                                    <p:set>
                                      <p:cBhvr>
                                        <p:cTn id="36" dur="1" fill="hold">
                                          <p:stCondLst>
                                            <p:cond delay="0"/>
                                          </p:stCondLst>
                                        </p:cTn>
                                        <p:tgtEl>
                                          <p:spTgt spid="14"/>
                                        </p:tgtEl>
                                        <p:attrNameLst>
                                          <p:attrName>style.visibility</p:attrName>
                                        </p:attrNameLst>
                                      </p:cBhvr>
                                      <p:to>
                                        <p:strVal val="visible"/>
                                      </p:to>
                                    </p:set>
                                    <p:animEffect transition="in" filter="wipe(left)">
                                      <p:cBhvr>
                                        <p:cTn id="37" dur="500"/>
                                        <p:tgtEl>
                                          <p:spTgt spid="14"/>
                                        </p:tgtEl>
                                      </p:cBhvr>
                                    </p:animEffect>
                                  </p:childTnLst>
                                </p:cTn>
                              </p:par>
                              <p:par>
                                <p:cTn id="38" presetID="47" presetClass="entr" presetSubtype="0" fill="hold" grpId="0" nodeType="withEffect">
                                  <p:stCondLst>
                                    <p:cond delay="750"/>
                                  </p:stCondLst>
                                  <p:childTnLst>
                                    <p:set>
                                      <p:cBhvr>
                                        <p:cTn id="39" dur="1" fill="hold">
                                          <p:stCondLst>
                                            <p:cond delay="0"/>
                                          </p:stCondLst>
                                        </p:cTn>
                                        <p:tgtEl>
                                          <p:spTgt spid="7"/>
                                        </p:tgtEl>
                                        <p:attrNameLst>
                                          <p:attrName>style.visibility</p:attrName>
                                        </p:attrNameLst>
                                      </p:cBhvr>
                                      <p:to>
                                        <p:strVal val="visible"/>
                                      </p:to>
                                    </p:set>
                                    <p:animEffect transition="in" filter="fade">
                                      <p:cBhvr>
                                        <p:cTn id="40" dur="1000"/>
                                        <p:tgtEl>
                                          <p:spTgt spid="7"/>
                                        </p:tgtEl>
                                      </p:cBhvr>
                                    </p:animEffect>
                                    <p:anim calcmode="lin" valueType="num">
                                      <p:cBhvr>
                                        <p:cTn id="41" dur="1000" fill="hold"/>
                                        <p:tgtEl>
                                          <p:spTgt spid="7"/>
                                        </p:tgtEl>
                                        <p:attrNameLst>
                                          <p:attrName>ppt_x</p:attrName>
                                        </p:attrNameLst>
                                      </p:cBhvr>
                                      <p:tavLst>
                                        <p:tav tm="0">
                                          <p:val>
                                            <p:strVal val="#ppt_x"/>
                                          </p:val>
                                        </p:tav>
                                        <p:tav tm="100000">
                                          <p:val>
                                            <p:strVal val="#ppt_x"/>
                                          </p:val>
                                        </p:tav>
                                      </p:tavLst>
                                    </p:anim>
                                    <p:anim calcmode="lin" valueType="num">
                                      <p:cBhvr>
                                        <p:cTn id="42"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P spid="10" grpId="0" animBg="1"/>
      <p:bldP spid="11" grpId="0" animBg="1"/>
      <p:bldP spid="12" grpId="0" animBg="1"/>
      <p:bldP spid="13" grpId="0" animBg="1"/>
      <p:bldP spid="14" grpId="0" animBg="1"/>
    </p:bld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3_Title and Content">
    <p:spTree>
      <p:nvGrpSpPr>
        <p:cNvPr id="1" name=""/>
        <p:cNvGrpSpPr/>
        <p:nvPr/>
      </p:nvGrpSpPr>
      <p:grpSpPr>
        <a:xfrm>
          <a:off x="0" y="0"/>
          <a:ext cx="0" cy="0"/>
          <a:chOff x="0" y="0"/>
          <a:chExt cx="0" cy="0"/>
        </a:xfrm>
      </p:grpSpPr>
      <p:sp>
        <p:nvSpPr>
          <p:cNvPr id="7" name="Content Placeholder 2"/>
          <p:cNvSpPr>
            <a:spLocks noGrp="1"/>
          </p:cNvSpPr>
          <p:nvPr>
            <p:ph idx="1"/>
          </p:nvPr>
        </p:nvSpPr>
        <p:spPr>
          <a:xfrm>
            <a:off x="289060" y="1931780"/>
            <a:ext cx="11430000" cy="1375761"/>
          </a:xfrm>
        </p:spPr>
        <p:txBody>
          <a:bodyPr/>
          <a:lstStyle>
            <a:lvl1pPr>
              <a:defRPr/>
            </a:lvl1pPr>
            <a:lvl2pPr>
              <a:defRPr/>
            </a:lvl2pPr>
            <a:lvl3pPr>
              <a:defRPr/>
            </a:lvl3pPr>
            <a:lvl4pPr>
              <a:defRPr lang="en-US" sz="1600" kern="1200" baseline="0" dirty="0">
                <a:solidFill>
                  <a:prstClr val="black">
                    <a:lumMod val="75000"/>
                    <a:lumOff val="25000"/>
                  </a:prstClr>
                </a:solidFill>
                <a:latin typeface="Qualcomm Office Regular" pitchFamily="34" charset="0"/>
                <a:ea typeface="+mn-ea"/>
                <a:cs typeface="Arial" pitchFamily="34" charset="0"/>
              </a:defRPr>
            </a:lvl4pPr>
            <a:lvl5pPr marL="1200150" indent="-260604">
              <a:buFont typeface="Qualcomm Regular" pitchFamily="34" charset="0"/>
              <a:buChar char="−"/>
              <a:defRPr/>
            </a:lvl5pPr>
            <a:lvl6pPr marL="1628775" indent="0">
              <a:buNone/>
              <a:defRPr sz="1200"/>
            </a:lvl6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2" name="Title Placeholder 1"/>
          <p:cNvSpPr>
            <a:spLocks noGrp="1"/>
          </p:cNvSpPr>
          <p:nvPr>
            <p:ph type="title"/>
          </p:nvPr>
        </p:nvSpPr>
        <p:spPr>
          <a:xfrm>
            <a:off x="283541" y="698990"/>
            <a:ext cx="11432977" cy="567848"/>
          </a:xfrm>
          <a:prstGeom prst="rect">
            <a:avLst/>
          </a:prstGeom>
        </p:spPr>
        <p:txBody>
          <a:bodyPr vert="horz" wrap="square" lIns="68580" tIns="34290" rIns="68580" bIns="34290" rtlCol="0" anchor="ctr">
            <a:spAutoFit/>
          </a:bodyPr>
          <a:lstStyle>
            <a:lvl1pPr>
              <a:defRPr sz="3600">
                <a:latin typeface="Qualcomm Office Regular" pitchFamily="34" charset="0"/>
              </a:defRPr>
            </a:lvl1pPr>
          </a:lstStyle>
          <a:p>
            <a:r>
              <a:rPr lang="en-US" smtClean="0"/>
              <a:t>Click to edit Master title style</a:t>
            </a:r>
            <a:endParaRPr lang="en-US" dirty="0"/>
          </a:p>
        </p:txBody>
      </p:sp>
      <p:sp>
        <p:nvSpPr>
          <p:cNvPr id="13" name="Text Placeholder 2"/>
          <p:cNvSpPr>
            <a:spLocks noGrp="1"/>
          </p:cNvSpPr>
          <p:nvPr>
            <p:ph type="body" idx="13"/>
          </p:nvPr>
        </p:nvSpPr>
        <p:spPr>
          <a:xfrm>
            <a:off x="283541" y="1426467"/>
            <a:ext cx="11432977" cy="350865"/>
          </a:xfrm>
        </p:spPr>
        <p:txBody>
          <a:bodyPr tIns="0" bIns="0" anchor="t"/>
          <a:lstStyle>
            <a:lvl1pPr marL="0" indent="0" algn="l" defTabSz="914400" rtl="0" eaLnBrk="1" latinLnBrk="0" hangingPunct="1">
              <a:lnSpc>
                <a:spcPct val="95000"/>
              </a:lnSpc>
              <a:spcBef>
                <a:spcPct val="20000"/>
              </a:spcBef>
              <a:buFontTx/>
              <a:buNone/>
              <a:defRPr lang="en-US" sz="2400" b="0" kern="1200" dirty="0" smtClean="0">
                <a:solidFill>
                  <a:schemeClr val="bg2"/>
                </a:solidFill>
                <a:latin typeface="Qualcomm Office Regular" pitchFamily="34" charset="0"/>
                <a:ea typeface="+mn-ea"/>
                <a:cs typeface="Arial" pitchFamily="34" charset="0"/>
              </a:defRPr>
            </a:lvl1pPr>
            <a:lvl2pPr marL="342900" indent="0">
              <a:buNone/>
              <a:defRPr sz="1500" b="1"/>
            </a:lvl2pPr>
            <a:lvl3pPr marL="685800" indent="0">
              <a:buNone/>
              <a:defRPr sz="140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cxnSp>
        <p:nvCxnSpPr>
          <p:cNvPr id="14" name="Straight Connector 13"/>
          <p:cNvCxnSpPr/>
          <p:nvPr userDrawn="1"/>
        </p:nvCxnSpPr>
        <p:spPr>
          <a:xfrm>
            <a:off x="370365" y="504825"/>
            <a:ext cx="11451271" cy="0"/>
          </a:xfrm>
          <a:prstGeom prst="line">
            <a:avLst/>
          </a:prstGeom>
          <a:ln w="47625">
            <a:gradFill flip="none" rotWithShape="1">
              <a:gsLst>
                <a:gs pos="100000">
                  <a:srgbClr val="004274"/>
                </a:gs>
                <a:gs pos="0">
                  <a:srgbClr val="008E95"/>
                </a:gs>
              </a:gsLst>
              <a:lin ang="10800000" scaled="1"/>
              <a:tileRect/>
            </a:gradFill>
          </a:ln>
        </p:spPr>
        <p:style>
          <a:lnRef idx="1">
            <a:schemeClr val="accent1"/>
          </a:lnRef>
          <a:fillRef idx="0">
            <a:schemeClr val="accent1"/>
          </a:fillRef>
          <a:effectRef idx="0">
            <a:schemeClr val="accent1"/>
          </a:effectRef>
          <a:fontRef idx="minor">
            <a:schemeClr val="tx1"/>
          </a:fontRef>
        </p:style>
      </p:cxnSp>
      <p:grpSp>
        <p:nvGrpSpPr>
          <p:cNvPr id="40" name="Group 39"/>
          <p:cNvGrpSpPr>
            <a:grpSpLocks noChangeAspect="1"/>
          </p:cNvGrpSpPr>
          <p:nvPr userDrawn="1"/>
        </p:nvGrpSpPr>
        <p:grpSpPr>
          <a:xfrm>
            <a:off x="10288860" y="6546300"/>
            <a:ext cx="961544" cy="157272"/>
            <a:chOff x="187326" y="5085556"/>
            <a:chExt cx="8393112" cy="1830388"/>
          </a:xfrm>
          <a:solidFill>
            <a:schemeClr val="bg1">
              <a:lumMod val="75000"/>
            </a:schemeClr>
          </a:solidFill>
        </p:grpSpPr>
        <p:sp>
          <p:nvSpPr>
            <p:cNvPr id="41" name="Freeform 7"/>
            <p:cNvSpPr>
              <a:spLocks/>
            </p:cNvSpPr>
            <p:nvPr userDrawn="1"/>
          </p:nvSpPr>
          <p:spPr bwMode="auto">
            <a:xfrm>
              <a:off x="3603626" y="5388769"/>
              <a:ext cx="585787" cy="892175"/>
            </a:xfrm>
            <a:custGeom>
              <a:avLst/>
              <a:gdLst>
                <a:gd name="T0" fmla="*/ 0 w 156"/>
                <a:gd name="T1" fmla="*/ 218 h 238"/>
                <a:gd name="T2" fmla="*/ 20 w 156"/>
                <a:gd name="T3" fmla="*/ 238 h 238"/>
                <a:gd name="T4" fmla="*/ 156 w 156"/>
                <a:gd name="T5" fmla="*/ 238 h 238"/>
                <a:gd name="T6" fmla="*/ 126 w 156"/>
                <a:gd name="T7" fmla="*/ 189 h 238"/>
                <a:gd name="T8" fmla="*/ 47 w 156"/>
                <a:gd name="T9" fmla="*/ 189 h 238"/>
                <a:gd name="T10" fmla="*/ 47 w 156"/>
                <a:gd name="T11" fmla="*/ 0 h 238"/>
                <a:gd name="T12" fmla="*/ 0 w 156"/>
                <a:gd name="T13" fmla="*/ 0 h 238"/>
                <a:gd name="T14" fmla="*/ 0 w 156"/>
                <a:gd name="T15" fmla="*/ 218 h 23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6" h="238">
                  <a:moveTo>
                    <a:pt x="0" y="218"/>
                  </a:moveTo>
                  <a:cubicBezTo>
                    <a:pt x="0" y="227"/>
                    <a:pt x="11" y="238"/>
                    <a:pt x="20" y="238"/>
                  </a:cubicBezTo>
                  <a:cubicBezTo>
                    <a:pt x="156" y="238"/>
                    <a:pt x="156" y="238"/>
                    <a:pt x="156" y="238"/>
                  </a:cubicBezTo>
                  <a:cubicBezTo>
                    <a:pt x="126" y="189"/>
                    <a:pt x="126" y="189"/>
                    <a:pt x="126" y="189"/>
                  </a:cubicBezTo>
                  <a:cubicBezTo>
                    <a:pt x="47" y="189"/>
                    <a:pt x="47" y="189"/>
                    <a:pt x="47" y="189"/>
                  </a:cubicBezTo>
                  <a:cubicBezTo>
                    <a:pt x="47" y="0"/>
                    <a:pt x="47" y="0"/>
                    <a:pt x="47" y="0"/>
                  </a:cubicBezTo>
                  <a:cubicBezTo>
                    <a:pt x="0" y="0"/>
                    <a:pt x="0" y="0"/>
                    <a:pt x="0" y="0"/>
                  </a:cubicBezTo>
                  <a:lnTo>
                    <a:pt x="0" y="21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2" name="Freeform 8"/>
            <p:cNvSpPr>
              <a:spLocks noEditPoints="1"/>
            </p:cNvSpPr>
            <p:nvPr userDrawn="1"/>
          </p:nvSpPr>
          <p:spPr bwMode="auto">
            <a:xfrm>
              <a:off x="187326" y="5085556"/>
              <a:ext cx="1541462" cy="1830388"/>
            </a:xfrm>
            <a:custGeom>
              <a:avLst/>
              <a:gdLst>
                <a:gd name="T0" fmla="*/ 411 w 411"/>
                <a:gd name="T1" fmla="*/ 206 h 488"/>
                <a:gd name="T2" fmla="*/ 206 w 411"/>
                <a:gd name="T3" fmla="*/ 0 h 488"/>
                <a:gd name="T4" fmla="*/ 0 w 411"/>
                <a:gd name="T5" fmla="*/ 206 h 488"/>
                <a:gd name="T6" fmla="*/ 206 w 411"/>
                <a:gd name="T7" fmla="*/ 412 h 488"/>
                <a:gd name="T8" fmla="*/ 241 w 411"/>
                <a:gd name="T9" fmla="*/ 408 h 488"/>
                <a:gd name="T10" fmla="*/ 240 w 411"/>
                <a:gd name="T11" fmla="*/ 488 h 488"/>
                <a:gd name="T12" fmla="*/ 298 w 411"/>
                <a:gd name="T13" fmla="*/ 488 h 488"/>
                <a:gd name="T14" fmla="*/ 298 w 411"/>
                <a:gd name="T15" fmla="*/ 389 h 488"/>
                <a:gd name="T16" fmla="*/ 411 w 411"/>
                <a:gd name="T17" fmla="*/ 206 h 488"/>
                <a:gd name="T18" fmla="*/ 298 w 411"/>
                <a:gd name="T19" fmla="*/ 302 h 488"/>
                <a:gd name="T20" fmla="*/ 298 w 411"/>
                <a:gd name="T21" fmla="*/ 236 h 488"/>
                <a:gd name="T22" fmla="*/ 240 w 411"/>
                <a:gd name="T23" fmla="*/ 252 h 488"/>
                <a:gd name="T24" fmla="*/ 241 w 411"/>
                <a:gd name="T25" fmla="*/ 334 h 488"/>
                <a:gd name="T26" fmla="*/ 206 w 411"/>
                <a:gd name="T27" fmla="*/ 339 h 488"/>
                <a:gd name="T28" fmla="*/ 73 w 411"/>
                <a:gd name="T29" fmla="*/ 206 h 488"/>
                <a:gd name="T30" fmla="*/ 206 w 411"/>
                <a:gd name="T31" fmla="*/ 73 h 488"/>
                <a:gd name="T32" fmla="*/ 339 w 411"/>
                <a:gd name="T33" fmla="*/ 206 h 488"/>
                <a:gd name="T34" fmla="*/ 298 w 411"/>
                <a:gd name="T35" fmla="*/ 302 h 4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411" h="488">
                  <a:moveTo>
                    <a:pt x="411" y="206"/>
                  </a:moveTo>
                  <a:cubicBezTo>
                    <a:pt x="411" y="92"/>
                    <a:pt x="319" y="0"/>
                    <a:pt x="206" y="0"/>
                  </a:cubicBezTo>
                  <a:cubicBezTo>
                    <a:pt x="92" y="0"/>
                    <a:pt x="0" y="92"/>
                    <a:pt x="0" y="206"/>
                  </a:cubicBezTo>
                  <a:cubicBezTo>
                    <a:pt x="0" y="319"/>
                    <a:pt x="92" y="412"/>
                    <a:pt x="206" y="412"/>
                  </a:cubicBezTo>
                  <a:cubicBezTo>
                    <a:pt x="218" y="412"/>
                    <a:pt x="229" y="410"/>
                    <a:pt x="241" y="408"/>
                  </a:cubicBezTo>
                  <a:cubicBezTo>
                    <a:pt x="240" y="488"/>
                    <a:pt x="240" y="488"/>
                    <a:pt x="240" y="488"/>
                  </a:cubicBezTo>
                  <a:cubicBezTo>
                    <a:pt x="298" y="488"/>
                    <a:pt x="298" y="488"/>
                    <a:pt x="298" y="488"/>
                  </a:cubicBezTo>
                  <a:cubicBezTo>
                    <a:pt x="298" y="389"/>
                    <a:pt x="298" y="389"/>
                    <a:pt x="298" y="389"/>
                  </a:cubicBezTo>
                  <a:cubicBezTo>
                    <a:pt x="365" y="355"/>
                    <a:pt x="411" y="286"/>
                    <a:pt x="411" y="206"/>
                  </a:cubicBezTo>
                  <a:close/>
                  <a:moveTo>
                    <a:pt x="298" y="302"/>
                  </a:moveTo>
                  <a:cubicBezTo>
                    <a:pt x="298" y="236"/>
                    <a:pt x="298" y="236"/>
                    <a:pt x="298" y="236"/>
                  </a:cubicBezTo>
                  <a:cubicBezTo>
                    <a:pt x="240" y="252"/>
                    <a:pt x="240" y="252"/>
                    <a:pt x="240" y="252"/>
                  </a:cubicBezTo>
                  <a:cubicBezTo>
                    <a:pt x="241" y="334"/>
                    <a:pt x="241" y="334"/>
                    <a:pt x="241" y="334"/>
                  </a:cubicBezTo>
                  <a:cubicBezTo>
                    <a:pt x="229" y="337"/>
                    <a:pt x="218" y="339"/>
                    <a:pt x="206" y="339"/>
                  </a:cubicBezTo>
                  <a:cubicBezTo>
                    <a:pt x="132" y="339"/>
                    <a:pt x="73" y="279"/>
                    <a:pt x="73" y="206"/>
                  </a:cubicBezTo>
                  <a:cubicBezTo>
                    <a:pt x="73" y="132"/>
                    <a:pt x="132" y="73"/>
                    <a:pt x="206" y="73"/>
                  </a:cubicBezTo>
                  <a:cubicBezTo>
                    <a:pt x="279" y="73"/>
                    <a:pt x="339" y="132"/>
                    <a:pt x="339" y="206"/>
                  </a:cubicBezTo>
                  <a:cubicBezTo>
                    <a:pt x="339" y="244"/>
                    <a:pt x="323" y="278"/>
                    <a:pt x="298" y="302"/>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3" name="Freeform 9"/>
            <p:cNvSpPr>
              <a:spLocks/>
            </p:cNvSpPr>
            <p:nvPr userDrawn="1"/>
          </p:nvSpPr>
          <p:spPr bwMode="auto">
            <a:xfrm>
              <a:off x="1863726" y="5388769"/>
              <a:ext cx="652462" cy="892175"/>
            </a:xfrm>
            <a:custGeom>
              <a:avLst/>
              <a:gdLst>
                <a:gd name="T0" fmla="*/ 154 w 174"/>
                <a:gd name="T1" fmla="*/ 238 h 238"/>
                <a:gd name="T2" fmla="*/ 20 w 174"/>
                <a:gd name="T3" fmla="*/ 238 h 238"/>
                <a:gd name="T4" fmla="*/ 0 w 174"/>
                <a:gd name="T5" fmla="*/ 218 h 238"/>
                <a:gd name="T6" fmla="*/ 0 w 174"/>
                <a:gd name="T7" fmla="*/ 0 h 238"/>
                <a:gd name="T8" fmla="*/ 46 w 174"/>
                <a:gd name="T9" fmla="*/ 0 h 238"/>
                <a:gd name="T10" fmla="*/ 46 w 174"/>
                <a:gd name="T11" fmla="*/ 189 h 238"/>
                <a:gd name="T12" fmla="*/ 127 w 174"/>
                <a:gd name="T13" fmla="*/ 189 h 238"/>
                <a:gd name="T14" fmla="*/ 127 w 174"/>
                <a:gd name="T15" fmla="*/ 0 h 238"/>
                <a:gd name="T16" fmla="*/ 174 w 174"/>
                <a:gd name="T17" fmla="*/ 0 h 238"/>
                <a:gd name="T18" fmla="*/ 174 w 174"/>
                <a:gd name="T19" fmla="*/ 218 h 238"/>
                <a:gd name="T20" fmla="*/ 154 w 174"/>
                <a:gd name="T21" fmla="*/ 238 h 2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74" h="238">
                  <a:moveTo>
                    <a:pt x="154" y="238"/>
                  </a:moveTo>
                  <a:cubicBezTo>
                    <a:pt x="20" y="238"/>
                    <a:pt x="20" y="238"/>
                    <a:pt x="20" y="238"/>
                  </a:cubicBezTo>
                  <a:cubicBezTo>
                    <a:pt x="11" y="238"/>
                    <a:pt x="0" y="228"/>
                    <a:pt x="0" y="218"/>
                  </a:cubicBezTo>
                  <a:cubicBezTo>
                    <a:pt x="0" y="0"/>
                    <a:pt x="0" y="0"/>
                    <a:pt x="0" y="0"/>
                  </a:cubicBezTo>
                  <a:cubicBezTo>
                    <a:pt x="46" y="0"/>
                    <a:pt x="46" y="0"/>
                    <a:pt x="46" y="0"/>
                  </a:cubicBezTo>
                  <a:cubicBezTo>
                    <a:pt x="46" y="189"/>
                    <a:pt x="46" y="189"/>
                    <a:pt x="46" y="189"/>
                  </a:cubicBezTo>
                  <a:cubicBezTo>
                    <a:pt x="127" y="189"/>
                    <a:pt x="127" y="189"/>
                    <a:pt x="127" y="189"/>
                  </a:cubicBezTo>
                  <a:cubicBezTo>
                    <a:pt x="127" y="0"/>
                    <a:pt x="127" y="0"/>
                    <a:pt x="127" y="0"/>
                  </a:cubicBezTo>
                  <a:cubicBezTo>
                    <a:pt x="174" y="0"/>
                    <a:pt x="174" y="0"/>
                    <a:pt x="174" y="0"/>
                  </a:cubicBezTo>
                  <a:cubicBezTo>
                    <a:pt x="174" y="218"/>
                    <a:pt x="174" y="218"/>
                    <a:pt x="174" y="218"/>
                  </a:cubicBezTo>
                  <a:cubicBezTo>
                    <a:pt x="174" y="228"/>
                    <a:pt x="163" y="238"/>
                    <a:pt x="154" y="238"/>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4" name="Freeform 10"/>
            <p:cNvSpPr>
              <a:spLocks/>
            </p:cNvSpPr>
            <p:nvPr userDrawn="1"/>
          </p:nvSpPr>
          <p:spPr bwMode="auto">
            <a:xfrm>
              <a:off x="4079876" y="5358606"/>
              <a:ext cx="712787" cy="946150"/>
            </a:xfrm>
            <a:custGeom>
              <a:avLst/>
              <a:gdLst>
                <a:gd name="T0" fmla="*/ 190 w 190"/>
                <a:gd name="T1" fmla="*/ 17 h 252"/>
                <a:gd name="T2" fmla="*/ 126 w 190"/>
                <a:gd name="T3" fmla="*/ 0 h 252"/>
                <a:gd name="T4" fmla="*/ 0 w 190"/>
                <a:gd name="T5" fmla="*/ 126 h 252"/>
                <a:gd name="T6" fmla="*/ 126 w 190"/>
                <a:gd name="T7" fmla="*/ 252 h 252"/>
                <a:gd name="T8" fmla="*/ 187 w 190"/>
                <a:gd name="T9" fmla="*/ 237 h 252"/>
                <a:gd name="T10" fmla="*/ 164 w 190"/>
                <a:gd name="T11" fmla="*/ 196 h 252"/>
                <a:gd name="T12" fmla="*/ 126 w 190"/>
                <a:gd name="T13" fmla="*/ 205 h 252"/>
                <a:gd name="T14" fmla="*/ 47 w 190"/>
                <a:gd name="T15" fmla="*/ 126 h 252"/>
                <a:gd name="T16" fmla="*/ 126 w 190"/>
                <a:gd name="T17" fmla="*/ 46 h 252"/>
                <a:gd name="T18" fmla="*/ 167 w 190"/>
                <a:gd name="T19" fmla="*/ 58 h 252"/>
                <a:gd name="T20" fmla="*/ 190 w 190"/>
                <a:gd name="T21" fmla="*/ 17 h 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90" h="252">
                  <a:moveTo>
                    <a:pt x="190" y="17"/>
                  </a:moveTo>
                  <a:cubicBezTo>
                    <a:pt x="171" y="6"/>
                    <a:pt x="149" y="0"/>
                    <a:pt x="126" y="0"/>
                  </a:cubicBezTo>
                  <a:cubicBezTo>
                    <a:pt x="57" y="0"/>
                    <a:pt x="0" y="56"/>
                    <a:pt x="0" y="126"/>
                  </a:cubicBezTo>
                  <a:cubicBezTo>
                    <a:pt x="0" y="196"/>
                    <a:pt x="57" y="252"/>
                    <a:pt x="126" y="252"/>
                  </a:cubicBezTo>
                  <a:cubicBezTo>
                    <a:pt x="148" y="252"/>
                    <a:pt x="169" y="246"/>
                    <a:pt x="187" y="237"/>
                  </a:cubicBezTo>
                  <a:cubicBezTo>
                    <a:pt x="164" y="196"/>
                    <a:pt x="164" y="196"/>
                    <a:pt x="164" y="196"/>
                  </a:cubicBezTo>
                  <a:cubicBezTo>
                    <a:pt x="153" y="202"/>
                    <a:pt x="140" y="205"/>
                    <a:pt x="126" y="205"/>
                  </a:cubicBezTo>
                  <a:cubicBezTo>
                    <a:pt x="82" y="205"/>
                    <a:pt x="47" y="170"/>
                    <a:pt x="47" y="126"/>
                  </a:cubicBezTo>
                  <a:cubicBezTo>
                    <a:pt x="47" y="82"/>
                    <a:pt x="82" y="46"/>
                    <a:pt x="126" y="46"/>
                  </a:cubicBezTo>
                  <a:cubicBezTo>
                    <a:pt x="141" y="46"/>
                    <a:pt x="155" y="51"/>
                    <a:pt x="167" y="58"/>
                  </a:cubicBezTo>
                  <a:lnTo>
                    <a:pt x="190" y="17"/>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5" name="Freeform 11"/>
            <p:cNvSpPr>
              <a:spLocks noEditPoints="1"/>
            </p:cNvSpPr>
            <p:nvPr userDrawn="1"/>
          </p:nvSpPr>
          <p:spPr bwMode="auto">
            <a:xfrm>
              <a:off x="4725988" y="5358606"/>
              <a:ext cx="944562" cy="949325"/>
            </a:xfrm>
            <a:custGeom>
              <a:avLst/>
              <a:gdLst>
                <a:gd name="T0" fmla="*/ 126 w 252"/>
                <a:gd name="T1" fmla="*/ 0 h 253"/>
                <a:gd name="T2" fmla="*/ 0 w 252"/>
                <a:gd name="T3" fmla="*/ 127 h 253"/>
                <a:gd name="T4" fmla="*/ 126 w 252"/>
                <a:gd name="T5" fmla="*/ 253 h 253"/>
                <a:gd name="T6" fmla="*/ 252 w 252"/>
                <a:gd name="T7" fmla="*/ 127 h 253"/>
                <a:gd name="T8" fmla="*/ 126 w 252"/>
                <a:gd name="T9" fmla="*/ 0 h 253"/>
                <a:gd name="T10" fmla="*/ 126 w 252"/>
                <a:gd name="T11" fmla="*/ 206 h 253"/>
                <a:gd name="T12" fmla="*/ 47 w 252"/>
                <a:gd name="T13" fmla="*/ 127 h 253"/>
                <a:gd name="T14" fmla="*/ 126 w 252"/>
                <a:gd name="T15" fmla="*/ 47 h 253"/>
                <a:gd name="T16" fmla="*/ 206 w 252"/>
                <a:gd name="T17" fmla="*/ 127 h 253"/>
                <a:gd name="T18" fmla="*/ 126 w 252"/>
                <a:gd name="T19" fmla="*/ 206 h 2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52" h="253">
                  <a:moveTo>
                    <a:pt x="126" y="0"/>
                  </a:moveTo>
                  <a:cubicBezTo>
                    <a:pt x="56" y="0"/>
                    <a:pt x="0" y="57"/>
                    <a:pt x="0" y="127"/>
                  </a:cubicBezTo>
                  <a:cubicBezTo>
                    <a:pt x="0" y="197"/>
                    <a:pt x="56" y="253"/>
                    <a:pt x="126" y="253"/>
                  </a:cubicBezTo>
                  <a:cubicBezTo>
                    <a:pt x="196" y="253"/>
                    <a:pt x="252" y="196"/>
                    <a:pt x="252" y="127"/>
                  </a:cubicBezTo>
                  <a:cubicBezTo>
                    <a:pt x="252" y="57"/>
                    <a:pt x="196" y="0"/>
                    <a:pt x="126" y="0"/>
                  </a:cubicBezTo>
                  <a:close/>
                  <a:moveTo>
                    <a:pt x="126" y="206"/>
                  </a:moveTo>
                  <a:cubicBezTo>
                    <a:pt x="82" y="206"/>
                    <a:pt x="47" y="171"/>
                    <a:pt x="47" y="127"/>
                  </a:cubicBezTo>
                  <a:cubicBezTo>
                    <a:pt x="47" y="83"/>
                    <a:pt x="82" y="47"/>
                    <a:pt x="126" y="47"/>
                  </a:cubicBezTo>
                  <a:cubicBezTo>
                    <a:pt x="170" y="47"/>
                    <a:pt x="206" y="83"/>
                    <a:pt x="206" y="127"/>
                  </a:cubicBezTo>
                  <a:cubicBezTo>
                    <a:pt x="206" y="170"/>
                    <a:pt x="170" y="206"/>
                    <a:pt x="126" y="206"/>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6" name="Freeform 12"/>
            <p:cNvSpPr>
              <a:spLocks noEditPoints="1"/>
            </p:cNvSpPr>
            <p:nvPr userDrawn="1"/>
          </p:nvSpPr>
          <p:spPr bwMode="auto">
            <a:xfrm>
              <a:off x="2584451" y="5393531"/>
              <a:ext cx="952500" cy="884238"/>
            </a:xfrm>
            <a:custGeom>
              <a:avLst/>
              <a:gdLst>
                <a:gd name="T0" fmla="*/ 354 w 600"/>
                <a:gd name="T1" fmla="*/ 0 h 557"/>
                <a:gd name="T2" fmla="*/ 245 w 600"/>
                <a:gd name="T3" fmla="*/ 0 h 557"/>
                <a:gd name="T4" fmla="*/ 0 w 600"/>
                <a:gd name="T5" fmla="*/ 557 h 557"/>
                <a:gd name="T6" fmla="*/ 115 w 600"/>
                <a:gd name="T7" fmla="*/ 557 h 557"/>
                <a:gd name="T8" fmla="*/ 174 w 600"/>
                <a:gd name="T9" fmla="*/ 434 h 557"/>
                <a:gd name="T10" fmla="*/ 430 w 600"/>
                <a:gd name="T11" fmla="*/ 434 h 557"/>
                <a:gd name="T12" fmla="*/ 434 w 600"/>
                <a:gd name="T13" fmla="*/ 446 h 557"/>
                <a:gd name="T14" fmla="*/ 484 w 600"/>
                <a:gd name="T15" fmla="*/ 557 h 557"/>
                <a:gd name="T16" fmla="*/ 600 w 600"/>
                <a:gd name="T17" fmla="*/ 557 h 557"/>
                <a:gd name="T18" fmla="*/ 354 w 600"/>
                <a:gd name="T19" fmla="*/ 0 h 557"/>
                <a:gd name="T20" fmla="*/ 210 w 600"/>
                <a:gd name="T21" fmla="*/ 342 h 557"/>
                <a:gd name="T22" fmla="*/ 300 w 600"/>
                <a:gd name="T23" fmla="*/ 141 h 557"/>
                <a:gd name="T24" fmla="*/ 389 w 600"/>
                <a:gd name="T25" fmla="*/ 342 h 557"/>
                <a:gd name="T26" fmla="*/ 210 w 600"/>
                <a:gd name="T27" fmla="*/ 342 h 5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00" h="557">
                  <a:moveTo>
                    <a:pt x="354" y="0"/>
                  </a:moveTo>
                  <a:lnTo>
                    <a:pt x="245" y="0"/>
                  </a:lnTo>
                  <a:lnTo>
                    <a:pt x="0" y="557"/>
                  </a:lnTo>
                  <a:lnTo>
                    <a:pt x="115" y="557"/>
                  </a:lnTo>
                  <a:lnTo>
                    <a:pt x="174" y="434"/>
                  </a:lnTo>
                  <a:lnTo>
                    <a:pt x="430" y="434"/>
                  </a:lnTo>
                  <a:lnTo>
                    <a:pt x="434" y="446"/>
                  </a:lnTo>
                  <a:lnTo>
                    <a:pt x="484" y="557"/>
                  </a:lnTo>
                  <a:lnTo>
                    <a:pt x="600" y="557"/>
                  </a:lnTo>
                  <a:lnTo>
                    <a:pt x="354" y="0"/>
                  </a:lnTo>
                  <a:close/>
                  <a:moveTo>
                    <a:pt x="210" y="342"/>
                  </a:moveTo>
                  <a:lnTo>
                    <a:pt x="300" y="141"/>
                  </a:lnTo>
                  <a:lnTo>
                    <a:pt x="389" y="342"/>
                  </a:lnTo>
                  <a:lnTo>
                    <a:pt x="210" y="34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7" name="Freeform 13"/>
            <p:cNvSpPr>
              <a:spLocks/>
            </p:cNvSpPr>
            <p:nvPr userDrawn="1"/>
          </p:nvSpPr>
          <p:spPr bwMode="auto">
            <a:xfrm>
              <a:off x="5599113" y="5382419"/>
              <a:ext cx="2932112" cy="966788"/>
            </a:xfrm>
            <a:custGeom>
              <a:avLst/>
              <a:gdLst>
                <a:gd name="T0" fmla="*/ 770 w 782"/>
                <a:gd name="T1" fmla="*/ 211 h 258"/>
                <a:gd name="T2" fmla="*/ 685 w 782"/>
                <a:gd name="T3" fmla="*/ 14 h 258"/>
                <a:gd name="T4" fmla="*/ 658 w 782"/>
                <a:gd name="T5" fmla="*/ 0 h 258"/>
                <a:gd name="T6" fmla="*/ 632 w 782"/>
                <a:gd name="T7" fmla="*/ 14 h 258"/>
                <a:gd name="T8" fmla="*/ 569 w 782"/>
                <a:gd name="T9" fmla="*/ 158 h 258"/>
                <a:gd name="T10" fmla="*/ 506 w 782"/>
                <a:gd name="T11" fmla="*/ 14 h 258"/>
                <a:gd name="T12" fmla="*/ 480 w 782"/>
                <a:gd name="T13" fmla="*/ 0 h 258"/>
                <a:gd name="T14" fmla="*/ 454 w 782"/>
                <a:gd name="T15" fmla="*/ 14 h 258"/>
                <a:gd name="T16" fmla="*/ 391 w 782"/>
                <a:gd name="T17" fmla="*/ 159 h 258"/>
                <a:gd name="T18" fmla="*/ 328 w 782"/>
                <a:gd name="T19" fmla="*/ 14 h 258"/>
                <a:gd name="T20" fmla="*/ 302 w 782"/>
                <a:gd name="T21" fmla="*/ 0 h 258"/>
                <a:gd name="T22" fmla="*/ 276 w 782"/>
                <a:gd name="T23" fmla="*/ 14 h 258"/>
                <a:gd name="T24" fmla="*/ 213 w 782"/>
                <a:gd name="T25" fmla="*/ 158 h 258"/>
                <a:gd name="T26" fmla="*/ 150 w 782"/>
                <a:gd name="T27" fmla="*/ 14 h 258"/>
                <a:gd name="T28" fmla="*/ 124 w 782"/>
                <a:gd name="T29" fmla="*/ 0 h 258"/>
                <a:gd name="T30" fmla="*/ 97 w 782"/>
                <a:gd name="T31" fmla="*/ 14 h 258"/>
                <a:gd name="T32" fmla="*/ 12 w 782"/>
                <a:gd name="T33" fmla="*/ 211 h 258"/>
                <a:gd name="T34" fmla="*/ 56 w 782"/>
                <a:gd name="T35" fmla="*/ 233 h 258"/>
                <a:gd name="T36" fmla="*/ 124 w 782"/>
                <a:gd name="T37" fmla="*/ 76 h 258"/>
                <a:gd name="T38" fmla="*/ 191 w 782"/>
                <a:gd name="T39" fmla="*/ 233 h 258"/>
                <a:gd name="T40" fmla="*/ 235 w 782"/>
                <a:gd name="T41" fmla="*/ 233 h 258"/>
                <a:gd name="T42" fmla="*/ 302 w 782"/>
                <a:gd name="T43" fmla="*/ 76 h 258"/>
                <a:gd name="T44" fmla="*/ 369 w 782"/>
                <a:gd name="T45" fmla="*/ 233 h 258"/>
                <a:gd name="T46" fmla="*/ 388 w 782"/>
                <a:gd name="T47" fmla="*/ 245 h 258"/>
                <a:gd name="T48" fmla="*/ 391 w 782"/>
                <a:gd name="T49" fmla="*/ 245 h 258"/>
                <a:gd name="T50" fmla="*/ 394 w 782"/>
                <a:gd name="T51" fmla="*/ 245 h 258"/>
                <a:gd name="T52" fmla="*/ 413 w 782"/>
                <a:gd name="T53" fmla="*/ 233 h 258"/>
                <a:gd name="T54" fmla="*/ 480 w 782"/>
                <a:gd name="T55" fmla="*/ 76 h 258"/>
                <a:gd name="T56" fmla="*/ 547 w 782"/>
                <a:gd name="T57" fmla="*/ 233 h 258"/>
                <a:gd name="T58" fmla="*/ 591 w 782"/>
                <a:gd name="T59" fmla="*/ 233 h 258"/>
                <a:gd name="T60" fmla="*/ 658 w 782"/>
                <a:gd name="T61" fmla="*/ 76 h 258"/>
                <a:gd name="T62" fmla="*/ 726 w 782"/>
                <a:gd name="T63" fmla="*/ 233 h 258"/>
                <a:gd name="T64" fmla="*/ 770 w 782"/>
                <a:gd name="T65" fmla="*/ 211 h 2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782" h="258">
                  <a:moveTo>
                    <a:pt x="770" y="211"/>
                  </a:moveTo>
                  <a:cubicBezTo>
                    <a:pt x="685" y="14"/>
                    <a:pt x="685" y="14"/>
                    <a:pt x="685" y="14"/>
                  </a:cubicBezTo>
                  <a:cubicBezTo>
                    <a:pt x="680" y="4"/>
                    <a:pt x="671" y="0"/>
                    <a:pt x="658" y="0"/>
                  </a:cubicBezTo>
                  <a:cubicBezTo>
                    <a:pt x="646" y="0"/>
                    <a:pt x="637" y="4"/>
                    <a:pt x="632" y="14"/>
                  </a:cubicBezTo>
                  <a:cubicBezTo>
                    <a:pt x="569" y="158"/>
                    <a:pt x="569" y="158"/>
                    <a:pt x="569" y="158"/>
                  </a:cubicBezTo>
                  <a:cubicBezTo>
                    <a:pt x="506" y="14"/>
                    <a:pt x="506" y="14"/>
                    <a:pt x="506" y="14"/>
                  </a:cubicBezTo>
                  <a:cubicBezTo>
                    <a:pt x="501" y="4"/>
                    <a:pt x="493" y="0"/>
                    <a:pt x="480" y="0"/>
                  </a:cubicBezTo>
                  <a:cubicBezTo>
                    <a:pt x="468" y="0"/>
                    <a:pt x="459" y="4"/>
                    <a:pt x="454" y="14"/>
                  </a:cubicBezTo>
                  <a:cubicBezTo>
                    <a:pt x="391" y="159"/>
                    <a:pt x="391" y="159"/>
                    <a:pt x="391" y="159"/>
                  </a:cubicBezTo>
                  <a:cubicBezTo>
                    <a:pt x="328" y="14"/>
                    <a:pt x="328" y="14"/>
                    <a:pt x="328" y="14"/>
                  </a:cubicBezTo>
                  <a:cubicBezTo>
                    <a:pt x="323" y="4"/>
                    <a:pt x="314" y="0"/>
                    <a:pt x="302" y="0"/>
                  </a:cubicBezTo>
                  <a:cubicBezTo>
                    <a:pt x="289" y="0"/>
                    <a:pt x="281" y="4"/>
                    <a:pt x="276" y="14"/>
                  </a:cubicBezTo>
                  <a:cubicBezTo>
                    <a:pt x="213" y="158"/>
                    <a:pt x="213" y="158"/>
                    <a:pt x="213" y="158"/>
                  </a:cubicBezTo>
                  <a:cubicBezTo>
                    <a:pt x="150" y="14"/>
                    <a:pt x="150" y="14"/>
                    <a:pt x="150" y="14"/>
                  </a:cubicBezTo>
                  <a:cubicBezTo>
                    <a:pt x="145" y="4"/>
                    <a:pt x="136" y="0"/>
                    <a:pt x="124" y="0"/>
                  </a:cubicBezTo>
                  <a:cubicBezTo>
                    <a:pt x="111" y="0"/>
                    <a:pt x="102" y="4"/>
                    <a:pt x="97" y="14"/>
                  </a:cubicBezTo>
                  <a:cubicBezTo>
                    <a:pt x="12" y="211"/>
                    <a:pt x="12" y="211"/>
                    <a:pt x="12" y="211"/>
                  </a:cubicBezTo>
                  <a:cubicBezTo>
                    <a:pt x="0" y="242"/>
                    <a:pt x="42" y="258"/>
                    <a:pt x="56" y="233"/>
                  </a:cubicBezTo>
                  <a:cubicBezTo>
                    <a:pt x="124" y="76"/>
                    <a:pt x="124" y="76"/>
                    <a:pt x="124" y="76"/>
                  </a:cubicBezTo>
                  <a:cubicBezTo>
                    <a:pt x="191" y="233"/>
                    <a:pt x="191" y="233"/>
                    <a:pt x="191" y="233"/>
                  </a:cubicBezTo>
                  <a:cubicBezTo>
                    <a:pt x="200" y="249"/>
                    <a:pt x="227" y="248"/>
                    <a:pt x="235" y="233"/>
                  </a:cubicBezTo>
                  <a:cubicBezTo>
                    <a:pt x="302" y="76"/>
                    <a:pt x="302" y="76"/>
                    <a:pt x="302" y="76"/>
                  </a:cubicBezTo>
                  <a:cubicBezTo>
                    <a:pt x="369" y="233"/>
                    <a:pt x="369" y="233"/>
                    <a:pt x="369" y="233"/>
                  </a:cubicBezTo>
                  <a:cubicBezTo>
                    <a:pt x="373" y="241"/>
                    <a:pt x="381" y="244"/>
                    <a:pt x="388" y="245"/>
                  </a:cubicBezTo>
                  <a:cubicBezTo>
                    <a:pt x="389" y="245"/>
                    <a:pt x="390" y="245"/>
                    <a:pt x="391" y="245"/>
                  </a:cubicBezTo>
                  <a:cubicBezTo>
                    <a:pt x="392" y="245"/>
                    <a:pt x="393" y="245"/>
                    <a:pt x="394" y="245"/>
                  </a:cubicBezTo>
                  <a:cubicBezTo>
                    <a:pt x="401" y="244"/>
                    <a:pt x="409" y="241"/>
                    <a:pt x="413" y="233"/>
                  </a:cubicBezTo>
                  <a:cubicBezTo>
                    <a:pt x="480" y="76"/>
                    <a:pt x="480" y="76"/>
                    <a:pt x="480" y="76"/>
                  </a:cubicBezTo>
                  <a:cubicBezTo>
                    <a:pt x="547" y="233"/>
                    <a:pt x="547" y="233"/>
                    <a:pt x="547" y="233"/>
                  </a:cubicBezTo>
                  <a:cubicBezTo>
                    <a:pt x="555" y="248"/>
                    <a:pt x="582" y="249"/>
                    <a:pt x="591" y="233"/>
                  </a:cubicBezTo>
                  <a:cubicBezTo>
                    <a:pt x="658" y="76"/>
                    <a:pt x="658" y="76"/>
                    <a:pt x="658" y="76"/>
                  </a:cubicBezTo>
                  <a:cubicBezTo>
                    <a:pt x="726" y="233"/>
                    <a:pt x="726" y="233"/>
                    <a:pt x="726" y="233"/>
                  </a:cubicBezTo>
                  <a:cubicBezTo>
                    <a:pt x="740" y="258"/>
                    <a:pt x="782" y="242"/>
                    <a:pt x="770" y="211"/>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8" name="Freeform 14"/>
            <p:cNvSpPr>
              <a:spLocks noEditPoints="1"/>
            </p:cNvSpPr>
            <p:nvPr userDrawn="1"/>
          </p:nvSpPr>
          <p:spPr bwMode="auto">
            <a:xfrm>
              <a:off x="8370888" y="5396706"/>
              <a:ext cx="209550" cy="206375"/>
            </a:xfrm>
            <a:custGeom>
              <a:avLst/>
              <a:gdLst>
                <a:gd name="T0" fmla="*/ 29 w 56"/>
                <a:gd name="T1" fmla="*/ 0 h 55"/>
                <a:gd name="T2" fmla="*/ 0 w 56"/>
                <a:gd name="T3" fmla="*/ 28 h 55"/>
                <a:gd name="T4" fmla="*/ 29 w 56"/>
                <a:gd name="T5" fmla="*/ 55 h 55"/>
                <a:gd name="T6" fmla="*/ 56 w 56"/>
                <a:gd name="T7" fmla="*/ 28 h 55"/>
                <a:gd name="T8" fmla="*/ 29 w 56"/>
                <a:gd name="T9" fmla="*/ 0 h 55"/>
                <a:gd name="T10" fmla="*/ 29 w 56"/>
                <a:gd name="T11" fmla="*/ 51 h 55"/>
                <a:gd name="T12" fmla="*/ 6 w 56"/>
                <a:gd name="T13" fmla="*/ 28 h 55"/>
                <a:gd name="T14" fmla="*/ 29 w 56"/>
                <a:gd name="T15" fmla="*/ 5 h 55"/>
                <a:gd name="T16" fmla="*/ 51 w 56"/>
                <a:gd name="T17" fmla="*/ 28 h 55"/>
                <a:gd name="T18" fmla="*/ 29 w 56"/>
                <a:gd name="T19" fmla="*/ 51 h 55"/>
                <a:gd name="T20" fmla="*/ 41 w 56"/>
                <a:gd name="T21" fmla="*/ 21 h 55"/>
                <a:gd name="T22" fmla="*/ 30 w 56"/>
                <a:gd name="T23" fmla="*/ 12 h 55"/>
                <a:gd name="T24" fmla="*/ 18 w 56"/>
                <a:gd name="T25" fmla="*/ 12 h 55"/>
                <a:gd name="T26" fmla="*/ 18 w 56"/>
                <a:gd name="T27" fmla="*/ 44 h 55"/>
                <a:gd name="T28" fmla="*/ 23 w 56"/>
                <a:gd name="T29" fmla="*/ 44 h 55"/>
                <a:gd name="T30" fmla="*/ 23 w 56"/>
                <a:gd name="T31" fmla="*/ 30 h 55"/>
                <a:gd name="T32" fmla="*/ 28 w 56"/>
                <a:gd name="T33" fmla="*/ 30 h 55"/>
                <a:gd name="T34" fmla="*/ 37 w 56"/>
                <a:gd name="T35" fmla="*/ 44 h 55"/>
                <a:gd name="T36" fmla="*/ 42 w 56"/>
                <a:gd name="T37" fmla="*/ 44 h 55"/>
                <a:gd name="T38" fmla="*/ 33 w 56"/>
                <a:gd name="T39" fmla="*/ 30 h 55"/>
                <a:gd name="T40" fmla="*/ 41 w 56"/>
                <a:gd name="T41" fmla="*/ 21 h 55"/>
                <a:gd name="T42" fmla="*/ 23 w 56"/>
                <a:gd name="T43" fmla="*/ 26 h 55"/>
                <a:gd name="T44" fmla="*/ 23 w 56"/>
                <a:gd name="T45" fmla="*/ 16 h 55"/>
                <a:gd name="T46" fmla="*/ 29 w 56"/>
                <a:gd name="T47" fmla="*/ 16 h 55"/>
                <a:gd name="T48" fmla="*/ 36 w 56"/>
                <a:gd name="T49" fmla="*/ 21 h 55"/>
                <a:gd name="T50" fmla="*/ 28 w 56"/>
                <a:gd name="T51" fmla="*/ 26 h 55"/>
                <a:gd name="T52" fmla="*/ 23 w 56"/>
                <a:gd name="T53" fmla="*/ 26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56" h="55">
                  <a:moveTo>
                    <a:pt x="29" y="0"/>
                  </a:moveTo>
                  <a:cubicBezTo>
                    <a:pt x="13" y="0"/>
                    <a:pt x="0" y="12"/>
                    <a:pt x="0" y="28"/>
                  </a:cubicBezTo>
                  <a:cubicBezTo>
                    <a:pt x="0" y="44"/>
                    <a:pt x="13" y="55"/>
                    <a:pt x="29" y="55"/>
                  </a:cubicBezTo>
                  <a:cubicBezTo>
                    <a:pt x="44" y="55"/>
                    <a:pt x="56" y="44"/>
                    <a:pt x="56" y="28"/>
                  </a:cubicBezTo>
                  <a:cubicBezTo>
                    <a:pt x="56" y="12"/>
                    <a:pt x="44" y="0"/>
                    <a:pt x="29" y="0"/>
                  </a:cubicBezTo>
                  <a:close/>
                  <a:moveTo>
                    <a:pt x="29" y="51"/>
                  </a:moveTo>
                  <a:cubicBezTo>
                    <a:pt x="16" y="51"/>
                    <a:pt x="6" y="41"/>
                    <a:pt x="6" y="28"/>
                  </a:cubicBezTo>
                  <a:cubicBezTo>
                    <a:pt x="6" y="15"/>
                    <a:pt x="16" y="5"/>
                    <a:pt x="29" y="5"/>
                  </a:cubicBezTo>
                  <a:cubicBezTo>
                    <a:pt x="41" y="5"/>
                    <a:pt x="51" y="15"/>
                    <a:pt x="51" y="28"/>
                  </a:cubicBezTo>
                  <a:cubicBezTo>
                    <a:pt x="51" y="41"/>
                    <a:pt x="41" y="51"/>
                    <a:pt x="29" y="51"/>
                  </a:cubicBezTo>
                  <a:close/>
                  <a:moveTo>
                    <a:pt x="41" y="21"/>
                  </a:moveTo>
                  <a:cubicBezTo>
                    <a:pt x="41" y="15"/>
                    <a:pt x="38" y="12"/>
                    <a:pt x="30" y="12"/>
                  </a:cubicBezTo>
                  <a:cubicBezTo>
                    <a:pt x="18" y="12"/>
                    <a:pt x="18" y="12"/>
                    <a:pt x="18" y="12"/>
                  </a:cubicBezTo>
                  <a:cubicBezTo>
                    <a:pt x="18" y="44"/>
                    <a:pt x="18" y="44"/>
                    <a:pt x="18" y="44"/>
                  </a:cubicBezTo>
                  <a:cubicBezTo>
                    <a:pt x="23" y="44"/>
                    <a:pt x="23" y="44"/>
                    <a:pt x="23" y="44"/>
                  </a:cubicBezTo>
                  <a:cubicBezTo>
                    <a:pt x="23" y="30"/>
                    <a:pt x="23" y="30"/>
                    <a:pt x="23" y="30"/>
                  </a:cubicBezTo>
                  <a:cubicBezTo>
                    <a:pt x="28" y="30"/>
                    <a:pt x="28" y="30"/>
                    <a:pt x="28" y="30"/>
                  </a:cubicBezTo>
                  <a:cubicBezTo>
                    <a:pt x="37" y="44"/>
                    <a:pt x="37" y="44"/>
                    <a:pt x="37" y="44"/>
                  </a:cubicBezTo>
                  <a:cubicBezTo>
                    <a:pt x="42" y="44"/>
                    <a:pt x="42" y="44"/>
                    <a:pt x="42" y="44"/>
                  </a:cubicBezTo>
                  <a:cubicBezTo>
                    <a:pt x="33" y="30"/>
                    <a:pt x="33" y="30"/>
                    <a:pt x="33" y="30"/>
                  </a:cubicBezTo>
                  <a:cubicBezTo>
                    <a:pt x="38" y="29"/>
                    <a:pt x="41" y="27"/>
                    <a:pt x="41" y="21"/>
                  </a:cubicBezTo>
                  <a:close/>
                  <a:moveTo>
                    <a:pt x="23" y="26"/>
                  </a:moveTo>
                  <a:cubicBezTo>
                    <a:pt x="23" y="16"/>
                    <a:pt x="23" y="16"/>
                    <a:pt x="23" y="16"/>
                  </a:cubicBezTo>
                  <a:cubicBezTo>
                    <a:pt x="29" y="16"/>
                    <a:pt x="29" y="16"/>
                    <a:pt x="29" y="16"/>
                  </a:cubicBezTo>
                  <a:cubicBezTo>
                    <a:pt x="33" y="16"/>
                    <a:pt x="36" y="17"/>
                    <a:pt x="36" y="21"/>
                  </a:cubicBezTo>
                  <a:cubicBezTo>
                    <a:pt x="36" y="26"/>
                    <a:pt x="33" y="26"/>
                    <a:pt x="28" y="26"/>
                  </a:cubicBezTo>
                  <a:lnTo>
                    <a:pt x="23" y="2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grpSp>
      <p:sp>
        <p:nvSpPr>
          <p:cNvPr id="4" name="TextBox 3"/>
          <p:cNvSpPr txBox="1"/>
          <p:nvPr userDrawn="1"/>
        </p:nvSpPr>
        <p:spPr>
          <a:xfrm>
            <a:off x="289980" y="6477716"/>
            <a:ext cx="2595667" cy="230832"/>
          </a:xfrm>
          <a:prstGeom prst="rect">
            <a:avLst/>
          </a:prstGeom>
          <a:noFill/>
        </p:spPr>
        <p:txBody>
          <a:bodyPr wrap="square" rtlCol="0">
            <a:spAutoFit/>
          </a:bodyPr>
          <a:lstStyle/>
          <a:p>
            <a:pPr marL="0" marR="0" indent="0" algn="l" defTabSz="685800" rtl="0" eaLnBrk="1" fontAlgn="auto" latinLnBrk="0" hangingPunct="1">
              <a:lnSpc>
                <a:spcPct val="90000"/>
              </a:lnSpc>
              <a:spcBef>
                <a:spcPts val="0"/>
              </a:spcBef>
              <a:spcAft>
                <a:spcPts val="300"/>
              </a:spcAft>
              <a:buClrTx/>
              <a:buSzTx/>
              <a:buFontTx/>
              <a:buNone/>
              <a:tabLst/>
              <a:defRPr/>
            </a:pPr>
            <a:fld id="{AB307C75-CA2F-4BA6-858A-60F533452F31}" type="datetimeFigureOut">
              <a:rPr lang="en-US" sz="1000" kern="1200" smtClean="0">
                <a:solidFill>
                  <a:schemeClr val="bg1">
                    <a:lumMod val="75000"/>
                  </a:schemeClr>
                </a:solidFill>
                <a:latin typeface="+mn-lt"/>
                <a:ea typeface="+mn-ea"/>
                <a:cs typeface="+mn-cs"/>
              </a:rPr>
              <a:pPr marL="0" marR="0" indent="0" algn="l" defTabSz="685800" rtl="0" eaLnBrk="1" fontAlgn="auto" latinLnBrk="0" hangingPunct="1">
                <a:lnSpc>
                  <a:spcPct val="90000"/>
                </a:lnSpc>
                <a:spcBef>
                  <a:spcPts val="0"/>
                </a:spcBef>
                <a:spcAft>
                  <a:spcPts val="300"/>
                </a:spcAft>
                <a:buClrTx/>
                <a:buSzTx/>
                <a:buFontTx/>
                <a:buNone/>
                <a:tabLst/>
                <a:defRPr/>
              </a:pPr>
              <a:t>3/7/17</a:t>
            </a:fld>
            <a:endParaRPr lang="en-US" sz="1000" kern="1200" dirty="0" smtClean="0">
              <a:solidFill>
                <a:schemeClr val="bg1">
                  <a:lumMod val="75000"/>
                </a:schemeClr>
              </a:solidFill>
              <a:latin typeface="+mn-lt"/>
              <a:ea typeface="+mn-ea"/>
              <a:cs typeface="+mn-cs"/>
            </a:endParaRPr>
          </a:p>
        </p:txBody>
      </p:sp>
      <p:sp>
        <p:nvSpPr>
          <p:cNvPr id="49" name="TextBox 48"/>
          <p:cNvSpPr txBox="1"/>
          <p:nvPr userDrawn="1"/>
        </p:nvSpPr>
        <p:spPr>
          <a:xfrm>
            <a:off x="4295671" y="6477716"/>
            <a:ext cx="3600660" cy="230832"/>
          </a:xfrm>
          <a:prstGeom prst="rect">
            <a:avLst/>
          </a:prstGeom>
          <a:noFill/>
        </p:spPr>
        <p:txBody>
          <a:bodyPr wrap="square" rtlCol="0">
            <a:spAutoFit/>
          </a:bodyPr>
          <a:lstStyle/>
          <a:p>
            <a:pPr marL="0" marR="0" indent="0" algn="ctr" defTabSz="685800" rtl="0" eaLnBrk="1" fontAlgn="auto" latinLnBrk="0" hangingPunct="1">
              <a:lnSpc>
                <a:spcPct val="90000"/>
              </a:lnSpc>
              <a:spcBef>
                <a:spcPts val="0"/>
              </a:spcBef>
              <a:spcAft>
                <a:spcPts val="300"/>
              </a:spcAft>
              <a:buClrTx/>
              <a:buSzTx/>
              <a:buFontTx/>
              <a:buNone/>
              <a:tabLst/>
              <a:defRPr/>
            </a:pPr>
            <a:r>
              <a:rPr lang="en-US" sz="1000" kern="1200" dirty="0" smtClean="0">
                <a:solidFill>
                  <a:schemeClr val="bg1">
                    <a:lumMod val="75000"/>
                  </a:schemeClr>
                </a:solidFill>
                <a:latin typeface="+mn-lt"/>
                <a:ea typeface="+mn-ea"/>
                <a:cs typeface="+mn-cs"/>
              </a:rPr>
              <a:t>Qualcomm Confidential and Proprietary</a:t>
            </a:r>
          </a:p>
        </p:txBody>
      </p:sp>
    </p:spTree>
    <p:extLst>
      <p:ext uri="{BB962C8B-B14F-4D97-AF65-F5344CB8AC3E}">
        <p14:creationId xmlns:p14="http://schemas.microsoft.com/office/powerpoint/2010/main" val="541979010"/>
      </p:ext>
    </p:extLst>
  </p:cSld>
  <p:clrMapOvr>
    <a:masterClrMapping/>
  </p:clrMapOvr>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userDrawn="1">
  <p:cSld name="Segue Teal">
    <p:bg>
      <p:bgPr>
        <a:gradFill>
          <a:gsLst>
            <a:gs pos="100000">
              <a:srgbClr val="78D5E1"/>
            </a:gs>
            <a:gs pos="15000">
              <a:srgbClr val="0097A9"/>
            </a:gs>
          </a:gsLst>
          <a:lin ang="18900000" scaled="0"/>
        </a:gradFill>
        <a:effectLst/>
      </p:bgPr>
    </p:bg>
    <p:spTree>
      <p:nvGrpSpPr>
        <p:cNvPr id="1" name=""/>
        <p:cNvGrpSpPr/>
        <p:nvPr/>
      </p:nvGrpSpPr>
      <p:grpSpPr>
        <a:xfrm>
          <a:off x="0" y="0"/>
          <a:ext cx="0" cy="0"/>
          <a:chOff x="0" y="0"/>
          <a:chExt cx="0" cy="0"/>
        </a:xfrm>
      </p:grpSpPr>
      <p:cxnSp>
        <p:nvCxnSpPr>
          <p:cNvPr id="64" name="Straight Connector 63"/>
          <p:cNvCxnSpPr/>
          <p:nvPr userDrawn="1"/>
        </p:nvCxnSpPr>
        <p:spPr bwMode="invGray">
          <a:xfrm>
            <a:off x="529590" y="5186723"/>
            <a:ext cx="641985" cy="0"/>
          </a:xfrm>
          <a:prstGeom prst="line">
            <a:avLst/>
          </a:prstGeom>
          <a:ln w="76200" cap="rnd">
            <a:solidFill>
              <a:schemeClr val="accent4"/>
            </a:solidFill>
          </a:ln>
        </p:spPr>
        <p:style>
          <a:lnRef idx="1">
            <a:schemeClr val="accent1"/>
          </a:lnRef>
          <a:fillRef idx="0">
            <a:schemeClr val="accent1"/>
          </a:fillRef>
          <a:effectRef idx="0">
            <a:schemeClr val="accent1"/>
          </a:effectRef>
          <a:fontRef idx="minor">
            <a:schemeClr val="tx1"/>
          </a:fontRef>
        </p:style>
      </p:cxnSp>
      <p:sp>
        <p:nvSpPr>
          <p:cNvPr id="104" name="Title 1"/>
          <p:cNvSpPr>
            <a:spLocks noGrp="1"/>
          </p:cNvSpPr>
          <p:nvPr>
            <p:ph type="title"/>
          </p:nvPr>
        </p:nvSpPr>
        <p:spPr>
          <a:xfrm>
            <a:off x="464553" y="1706563"/>
            <a:ext cx="5479047" cy="3231161"/>
          </a:xfrm>
        </p:spPr>
        <p:txBody>
          <a:bodyPr/>
          <a:lstStyle>
            <a:lvl1pPr marL="0" algn="l" defTabSz="914400" rtl="0" eaLnBrk="1" latinLnBrk="0" hangingPunct="1">
              <a:lnSpc>
                <a:spcPct val="82000"/>
              </a:lnSpc>
              <a:spcBef>
                <a:spcPct val="0"/>
              </a:spcBef>
              <a:buNone/>
              <a:defRPr lang="en-US" sz="4800" kern="1200" baseline="0" dirty="0">
                <a:solidFill>
                  <a:schemeClr val="bg1"/>
                </a:solidFill>
                <a:latin typeface="+mj-lt"/>
                <a:ea typeface="+mj-ea"/>
                <a:cs typeface="+mj-cs"/>
              </a:defRPr>
            </a:lvl1pPr>
          </a:lstStyle>
          <a:p>
            <a:r>
              <a:rPr lang="en-US" smtClean="0"/>
              <a:t>Click to edit Master title style</a:t>
            </a:r>
            <a:endParaRPr lang="en-US" dirty="0"/>
          </a:p>
        </p:txBody>
      </p:sp>
      <p:sp>
        <p:nvSpPr>
          <p:cNvPr id="105" name="Text Placeholder 3"/>
          <p:cNvSpPr>
            <a:spLocks noGrp="1"/>
          </p:cNvSpPr>
          <p:nvPr>
            <p:ph type="body" sz="quarter" idx="10"/>
          </p:nvPr>
        </p:nvSpPr>
        <p:spPr>
          <a:xfrm>
            <a:off x="481698" y="5609674"/>
            <a:ext cx="5453062" cy="745089"/>
          </a:xfrm>
          <a:prstGeom prst="rect">
            <a:avLst/>
          </a:prstGeom>
        </p:spPr>
        <p:txBody>
          <a:bodyPr/>
          <a:lstStyle>
            <a:lvl1pPr marL="0" indent="0" algn="l" defTabSz="914400" rtl="0" eaLnBrk="1" latinLnBrk="0" hangingPunct="1">
              <a:lnSpc>
                <a:spcPct val="100000"/>
              </a:lnSpc>
              <a:spcBef>
                <a:spcPts val="300"/>
              </a:spcBef>
              <a:buFont typeface="Tahoma" panose="020B0604030504040204" pitchFamily="34" charset="0"/>
              <a:buNone/>
              <a:defRPr lang="en-US" sz="1800" kern="1200" dirty="0" smtClean="0">
                <a:solidFill>
                  <a:schemeClr val="bg1"/>
                </a:solidFill>
                <a:latin typeface="+mn-lt"/>
                <a:ea typeface="+mn-ea"/>
                <a:cs typeface="+mn-cs"/>
              </a:defRPr>
            </a:lvl1pPr>
            <a:lvl2pPr marL="0" indent="0" algn="l" defTabSz="914400" rtl="0" eaLnBrk="1" latinLnBrk="0" hangingPunct="1">
              <a:lnSpc>
                <a:spcPct val="100000"/>
              </a:lnSpc>
              <a:spcBef>
                <a:spcPts val="300"/>
              </a:spcBef>
              <a:buFont typeface="Tahoma" panose="020B0604030504040204" pitchFamily="34" charset="0"/>
              <a:buNone/>
              <a:defRPr lang="en-US" sz="1800" kern="1200" dirty="0" smtClean="0">
                <a:solidFill>
                  <a:schemeClr val="bg1"/>
                </a:solidFill>
                <a:latin typeface="+mn-lt"/>
                <a:ea typeface="+mn-ea"/>
                <a:cs typeface="+mn-cs"/>
              </a:defRPr>
            </a:lvl2pPr>
            <a:lvl3pPr marL="0" indent="0" algn="l" defTabSz="914400" rtl="0" eaLnBrk="1" latinLnBrk="0" hangingPunct="1">
              <a:lnSpc>
                <a:spcPct val="100000"/>
              </a:lnSpc>
              <a:spcBef>
                <a:spcPts val="300"/>
              </a:spcBef>
              <a:buFont typeface="Tahoma" panose="020B0604030504040204" pitchFamily="34" charset="0"/>
              <a:buNone/>
              <a:defRPr lang="en-US" sz="1800" kern="1200" dirty="0" smtClean="0">
                <a:solidFill>
                  <a:schemeClr val="bg1"/>
                </a:solidFill>
                <a:latin typeface="+mn-lt"/>
                <a:ea typeface="+mn-ea"/>
                <a:cs typeface="+mn-cs"/>
              </a:defRPr>
            </a:lvl3pPr>
            <a:lvl4pPr marL="0" indent="0" algn="l" defTabSz="914400" rtl="0" eaLnBrk="1" latinLnBrk="0" hangingPunct="1">
              <a:lnSpc>
                <a:spcPct val="100000"/>
              </a:lnSpc>
              <a:spcBef>
                <a:spcPts val="300"/>
              </a:spcBef>
              <a:buFont typeface="Tahoma" panose="020B0604030504040204" pitchFamily="34" charset="0"/>
              <a:buNone/>
              <a:defRPr lang="en-US" sz="1800" kern="1200" dirty="0" smtClean="0">
                <a:solidFill>
                  <a:schemeClr val="bg1"/>
                </a:solidFill>
                <a:latin typeface="+mn-lt"/>
                <a:ea typeface="+mn-ea"/>
                <a:cs typeface="+mn-cs"/>
              </a:defRPr>
            </a:lvl4pPr>
            <a:lvl5pPr marL="0" indent="0" algn="l" defTabSz="914400" rtl="0" eaLnBrk="1" latinLnBrk="0" hangingPunct="1">
              <a:lnSpc>
                <a:spcPct val="100000"/>
              </a:lnSpc>
              <a:spcBef>
                <a:spcPts val="300"/>
              </a:spcBef>
              <a:buFont typeface="Tahoma" panose="020B0604030504040204" pitchFamily="34" charset="0"/>
              <a:buNone/>
              <a:defRPr lang="en-US" sz="1800" kern="1200" dirty="0">
                <a:solidFill>
                  <a:schemeClr val="bg1"/>
                </a:solidFill>
                <a:latin typeface="+mn-lt"/>
                <a:ea typeface="+mn-ea"/>
                <a:cs typeface="+mn-cs"/>
              </a:defRPr>
            </a:lvl5pPr>
          </a:lstStyle>
          <a:p>
            <a:pPr lvl="0"/>
            <a:r>
              <a:rPr lang="en-US" smtClean="0"/>
              <a:t>Click to edit Master text styles</a:t>
            </a:r>
          </a:p>
        </p:txBody>
      </p:sp>
    </p:spTree>
    <p:extLst>
      <p:ext uri="{BB962C8B-B14F-4D97-AF65-F5344CB8AC3E}">
        <p14:creationId xmlns:p14="http://schemas.microsoft.com/office/powerpoint/2010/main" val="1909107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Layout">
    <p:spTree>
      <p:nvGrpSpPr>
        <p:cNvPr id="1" name=""/>
        <p:cNvGrpSpPr/>
        <p:nvPr/>
      </p:nvGrpSpPr>
      <p:grpSpPr>
        <a:xfrm>
          <a:off x="0" y="0"/>
          <a:ext cx="0" cy="0"/>
          <a:chOff x="0" y="0"/>
          <a:chExt cx="0" cy="0"/>
        </a:xfrm>
      </p:grpSpPr>
      <p:cxnSp>
        <p:nvCxnSpPr>
          <p:cNvPr id="6" name="Straight Connector 5"/>
          <p:cNvCxnSpPr/>
          <p:nvPr userDrawn="1"/>
        </p:nvCxnSpPr>
        <p:spPr>
          <a:xfrm>
            <a:off x="370268" y="165100"/>
            <a:ext cx="11448288" cy="0"/>
          </a:xfrm>
          <a:prstGeom prst="line">
            <a:avLst/>
          </a:prstGeom>
          <a:ln w="47625">
            <a:gradFill flip="none" rotWithShape="1">
              <a:gsLst>
                <a:gs pos="100000">
                  <a:srgbClr val="004274"/>
                </a:gs>
                <a:gs pos="0">
                  <a:srgbClr val="008E95"/>
                </a:gs>
              </a:gsLst>
              <a:lin ang="10800000" scaled="1"/>
              <a:tileRect/>
            </a:gradFill>
          </a:ln>
        </p:spPr>
        <p:style>
          <a:lnRef idx="1">
            <a:schemeClr val="accent1"/>
          </a:lnRef>
          <a:fillRef idx="0">
            <a:schemeClr val="accent1"/>
          </a:fillRef>
          <a:effectRef idx="0">
            <a:schemeClr val="accent1"/>
          </a:effectRef>
          <a:fontRef idx="minor">
            <a:schemeClr val="tx1"/>
          </a:fontRef>
        </p:style>
      </p:cxnSp>
      <p:sp>
        <p:nvSpPr>
          <p:cNvPr id="8" name="Title Placeholder 1"/>
          <p:cNvSpPr>
            <a:spLocks noGrp="1"/>
          </p:cNvSpPr>
          <p:nvPr>
            <p:ph type="title"/>
          </p:nvPr>
        </p:nvSpPr>
        <p:spPr>
          <a:xfrm>
            <a:off x="366093" y="676540"/>
            <a:ext cx="11430000" cy="590931"/>
          </a:xfrm>
          <a:prstGeom prst="rect">
            <a:avLst/>
          </a:prstGeom>
        </p:spPr>
        <p:txBody>
          <a:bodyPr rtlCol="0"/>
          <a:lstStyle/>
          <a:p>
            <a:r>
              <a:rPr lang="en-US" smtClean="0"/>
              <a:t>Click to edit Master title style</a:t>
            </a:r>
            <a:endParaRPr lang="en-US" dirty="0"/>
          </a:p>
        </p:txBody>
      </p:sp>
      <p:sp>
        <p:nvSpPr>
          <p:cNvPr id="9" name="Text Placeholder 2"/>
          <p:cNvSpPr>
            <a:spLocks noGrp="1"/>
          </p:cNvSpPr>
          <p:nvPr>
            <p:ph idx="1"/>
          </p:nvPr>
        </p:nvSpPr>
        <p:spPr>
          <a:xfrm>
            <a:off x="366093" y="1967883"/>
            <a:ext cx="11430000" cy="4261104"/>
          </a:xfrm>
          <a:prstGeom prst="rect">
            <a:avLst/>
          </a:prstGeom>
        </p:spPr>
        <p:txBody>
          <a:bodyPr rtlCol="0">
            <a:noAutofit/>
          </a:bodyPr>
          <a:lstStyle>
            <a:lvl1pPr marL="347472">
              <a:defRPr/>
            </a:lvl1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
        <p:nvSpPr>
          <p:cNvPr id="12" name="Text Placeholder 11"/>
          <p:cNvSpPr>
            <a:spLocks noGrp="1"/>
          </p:cNvSpPr>
          <p:nvPr>
            <p:ph type="body" sz="quarter" idx="13"/>
          </p:nvPr>
        </p:nvSpPr>
        <p:spPr>
          <a:xfrm>
            <a:off x="366093" y="1228725"/>
            <a:ext cx="11430000" cy="347472"/>
          </a:xfrm>
        </p:spPr>
        <p:txBody>
          <a:bodyPr anchor="ctr"/>
          <a:lstStyle>
            <a:lvl1pPr marL="0" indent="0">
              <a:buFontTx/>
              <a:buNone/>
              <a:defRPr>
                <a:solidFill>
                  <a:schemeClr val="bg2"/>
                </a:solidFill>
              </a:defRPr>
            </a:lvl1pPr>
            <a:lvl2pPr marL="457200" indent="0">
              <a:buFontTx/>
              <a:buNone/>
              <a:defRPr>
                <a:solidFill>
                  <a:schemeClr val="bg2"/>
                </a:solidFill>
              </a:defRPr>
            </a:lvl2pPr>
            <a:lvl3pPr marL="914400" indent="0">
              <a:buFontTx/>
              <a:buNone/>
              <a:defRPr>
                <a:solidFill>
                  <a:schemeClr val="bg2"/>
                </a:solidFill>
              </a:defRPr>
            </a:lvl3pPr>
            <a:lvl4pPr marL="1371600" indent="0">
              <a:buFontTx/>
              <a:buNone/>
              <a:defRPr>
                <a:solidFill>
                  <a:schemeClr val="bg2"/>
                </a:solidFill>
              </a:defRPr>
            </a:lvl4pPr>
            <a:lvl5pPr marL="1828800" indent="0">
              <a:buFontTx/>
              <a:buNone/>
              <a:defRPr>
                <a:solidFill>
                  <a:schemeClr val="bg2"/>
                </a:solidFill>
              </a:defRPr>
            </a:lvl5pPr>
          </a:lstStyle>
          <a:p>
            <a:pPr lvl="0"/>
            <a:r>
              <a:rPr lang="en-US" smtClean="0"/>
              <a:t>Click to edit Master text styles</a:t>
            </a:r>
          </a:p>
        </p:txBody>
      </p:sp>
      <p:sp>
        <p:nvSpPr>
          <p:cNvPr id="3" name="Text Placeholder 2"/>
          <p:cNvSpPr>
            <a:spLocks noGrp="1"/>
          </p:cNvSpPr>
          <p:nvPr>
            <p:ph type="body" sz="quarter" idx="14"/>
          </p:nvPr>
        </p:nvSpPr>
        <p:spPr>
          <a:xfrm>
            <a:off x="366093" y="6369677"/>
            <a:ext cx="11452463" cy="225451"/>
          </a:xfrm>
        </p:spPr>
        <p:txBody>
          <a:bodyPr anchor="ctr"/>
          <a:lstStyle>
            <a:lvl1pPr marL="0" indent="0">
              <a:buFontTx/>
              <a:buNone/>
              <a:defRPr sz="900">
                <a:solidFill>
                  <a:schemeClr val="bg1">
                    <a:lumMod val="75000"/>
                  </a:schemeClr>
                </a:solidFill>
              </a:defRPr>
            </a:lvl1pPr>
          </a:lstStyle>
          <a:p>
            <a:pPr lvl="0"/>
            <a:r>
              <a:rPr lang="en-US" smtClean="0"/>
              <a:t>Click to edit Master text styles</a:t>
            </a:r>
          </a:p>
        </p:txBody>
      </p:sp>
    </p:spTree>
    <p:extLst>
      <p:ext uri="{BB962C8B-B14F-4D97-AF65-F5344CB8AC3E}">
        <p14:creationId xmlns:p14="http://schemas.microsoft.com/office/powerpoint/2010/main" val="311320471"/>
      </p:ext>
    </p:extLst>
  </p:cSld>
  <p:clrMapOvr>
    <a:masterClrMapping/>
  </p:clrMapOvr>
  <p:transition spd="med">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slide with no content">
    <p:spTree>
      <p:nvGrpSpPr>
        <p:cNvPr id="1" name=""/>
        <p:cNvGrpSpPr/>
        <p:nvPr/>
      </p:nvGrpSpPr>
      <p:grpSpPr>
        <a:xfrm>
          <a:off x="0" y="0"/>
          <a:ext cx="0" cy="0"/>
          <a:chOff x="0" y="0"/>
          <a:chExt cx="0" cy="0"/>
        </a:xfrm>
      </p:grpSpPr>
      <p:cxnSp>
        <p:nvCxnSpPr>
          <p:cNvPr id="5" name="Straight Connector 4"/>
          <p:cNvCxnSpPr/>
          <p:nvPr userDrawn="1"/>
        </p:nvCxnSpPr>
        <p:spPr>
          <a:xfrm>
            <a:off x="370268" y="165100"/>
            <a:ext cx="11448288" cy="0"/>
          </a:xfrm>
          <a:prstGeom prst="line">
            <a:avLst/>
          </a:prstGeom>
          <a:ln w="47625">
            <a:gradFill flip="none" rotWithShape="1">
              <a:gsLst>
                <a:gs pos="100000">
                  <a:srgbClr val="004274"/>
                </a:gs>
                <a:gs pos="0">
                  <a:srgbClr val="008E95"/>
                </a:gs>
              </a:gsLst>
              <a:lin ang="10800000" scaled="1"/>
              <a:tileRect/>
            </a:gradFill>
          </a:ln>
        </p:spPr>
        <p:style>
          <a:lnRef idx="1">
            <a:schemeClr val="accent1"/>
          </a:lnRef>
          <a:fillRef idx="0">
            <a:schemeClr val="accent1"/>
          </a:fillRef>
          <a:effectRef idx="0">
            <a:schemeClr val="accent1"/>
          </a:effectRef>
          <a:fontRef idx="minor">
            <a:schemeClr val="tx1"/>
          </a:fontRef>
        </p:style>
      </p:cxnSp>
      <p:sp>
        <p:nvSpPr>
          <p:cNvPr id="8" name="Title Placeholder 1"/>
          <p:cNvSpPr>
            <a:spLocks noGrp="1"/>
          </p:cNvSpPr>
          <p:nvPr>
            <p:ph type="title"/>
          </p:nvPr>
        </p:nvSpPr>
        <p:spPr>
          <a:xfrm>
            <a:off x="366093" y="676540"/>
            <a:ext cx="11430000" cy="590931"/>
          </a:xfrm>
          <a:prstGeom prst="rect">
            <a:avLst/>
          </a:prstGeom>
        </p:spPr>
        <p:txBody>
          <a:bodyPr rtlCol="0"/>
          <a:lstStyle/>
          <a:p>
            <a:r>
              <a:rPr lang="en-US" smtClean="0"/>
              <a:t>Click to edit Master title style</a:t>
            </a:r>
            <a:endParaRPr lang="en-US" dirty="0"/>
          </a:p>
        </p:txBody>
      </p:sp>
      <p:sp>
        <p:nvSpPr>
          <p:cNvPr id="11" name="Text Placeholder 11"/>
          <p:cNvSpPr>
            <a:spLocks noGrp="1"/>
          </p:cNvSpPr>
          <p:nvPr>
            <p:ph type="body" sz="quarter" idx="13"/>
          </p:nvPr>
        </p:nvSpPr>
        <p:spPr>
          <a:xfrm>
            <a:off x="366713" y="1228725"/>
            <a:ext cx="11430000" cy="347472"/>
          </a:xfrm>
        </p:spPr>
        <p:txBody>
          <a:bodyPr anchor="ctr"/>
          <a:lstStyle>
            <a:lvl1pPr marL="0" indent="0">
              <a:buFontTx/>
              <a:buNone/>
              <a:defRPr>
                <a:solidFill>
                  <a:schemeClr val="bg2"/>
                </a:solidFill>
              </a:defRPr>
            </a:lvl1pPr>
            <a:lvl2pPr marL="457200" indent="0">
              <a:buFontTx/>
              <a:buNone/>
              <a:defRPr>
                <a:solidFill>
                  <a:schemeClr val="bg2"/>
                </a:solidFill>
              </a:defRPr>
            </a:lvl2pPr>
            <a:lvl3pPr marL="914400" indent="0">
              <a:buFontTx/>
              <a:buNone/>
              <a:defRPr>
                <a:solidFill>
                  <a:schemeClr val="bg2"/>
                </a:solidFill>
              </a:defRPr>
            </a:lvl3pPr>
            <a:lvl4pPr marL="1371600" indent="0">
              <a:buFontTx/>
              <a:buNone/>
              <a:defRPr>
                <a:solidFill>
                  <a:schemeClr val="bg2"/>
                </a:solidFill>
              </a:defRPr>
            </a:lvl4pPr>
            <a:lvl5pPr marL="1828800" indent="0">
              <a:buFontTx/>
              <a:buNone/>
              <a:defRPr>
                <a:solidFill>
                  <a:schemeClr val="bg2"/>
                </a:solidFill>
              </a:defRPr>
            </a:lvl5pPr>
          </a:lstStyle>
          <a:p>
            <a:pPr lvl="0"/>
            <a:r>
              <a:rPr lang="en-US" smtClean="0"/>
              <a:t>Click to edit Master text styles</a:t>
            </a:r>
          </a:p>
        </p:txBody>
      </p:sp>
      <p:sp>
        <p:nvSpPr>
          <p:cNvPr id="6" name="Text Placeholder 2"/>
          <p:cNvSpPr>
            <a:spLocks noGrp="1"/>
          </p:cNvSpPr>
          <p:nvPr>
            <p:ph type="body" sz="quarter" idx="14"/>
          </p:nvPr>
        </p:nvSpPr>
        <p:spPr>
          <a:xfrm>
            <a:off x="366093" y="6369677"/>
            <a:ext cx="11452463" cy="225451"/>
          </a:xfrm>
        </p:spPr>
        <p:txBody>
          <a:bodyPr anchor="ctr"/>
          <a:lstStyle>
            <a:lvl1pPr marL="0" indent="0">
              <a:buFontTx/>
              <a:buNone/>
              <a:defRPr sz="900">
                <a:solidFill>
                  <a:schemeClr val="bg1">
                    <a:lumMod val="75000"/>
                  </a:schemeClr>
                </a:solidFill>
              </a:defRPr>
            </a:lvl1pPr>
          </a:lstStyle>
          <a:p>
            <a:pPr lvl="0"/>
            <a:r>
              <a:rPr lang="en-US" smtClean="0"/>
              <a:t>Click to edit Master text styles</a:t>
            </a:r>
          </a:p>
        </p:txBody>
      </p:sp>
    </p:spTree>
    <p:extLst>
      <p:ext uri="{BB962C8B-B14F-4D97-AF65-F5344CB8AC3E}">
        <p14:creationId xmlns:p14="http://schemas.microsoft.com/office/powerpoint/2010/main" val="167859548"/>
      </p:ext>
    </p:extLst>
  </p:cSld>
  <p:clrMapOvr>
    <a:masterClrMapping/>
  </p:clrMapOvr>
  <p:transition spd="med">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hank You Slide">
    <p:bg>
      <p:bgPr>
        <a:gradFill rotWithShape="0">
          <a:gsLst>
            <a:gs pos="0">
              <a:srgbClr val="143C66"/>
            </a:gs>
            <a:gs pos="100000">
              <a:srgbClr val="008E95"/>
            </a:gs>
          </a:gsLst>
          <a:lin ang="5400000"/>
        </a:gradFill>
        <a:effectLst/>
      </p:bgPr>
    </p:bg>
    <p:spTree>
      <p:nvGrpSpPr>
        <p:cNvPr id="1" name=""/>
        <p:cNvGrpSpPr/>
        <p:nvPr/>
      </p:nvGrpSpPr>
      <p:grpSpPr>
        <a:xfrm>
          <a:off x="0" y="0"/>
          <a:ext cx="0" cy="0"/>
          <a:chOff x="0" y="0"/>
          <a:chExt cx="0" cy="0"/>
        </a:xfrm>
      </p:grpSpPr>
      <p:cxnSp>
        <p:nvCxnSpPr>
          <p:cNvPr id="2" name="Straight Connector 1"/>
          <p:cNvCxnSpPr/>
          <p:nvPr userDrawn="1"/>
        </p:nvCxnSpPr>
        <p:spPr>
          <a:xfrm>
            <a:off x="374650" y="503238"/>
            <a:ext cx="11430000" cy="0"/>
          </a:xfrm>
          <a:prstGeom prst="line">
            <a:avLst/>
          </a:prstGeom>
          <a:ln w="47625">
            <a:solidFill>
              <a:schemeClr val="bg1"/>
            </a:solidFill>
          </a:ln>
        </p:spPr>
        <p:style>
          <a:lnRef idx="1">
            <a:schemeClr val="accent1"/>
          </a:lnRef>
          <a:fillRef idx="0">
            <a:schemeClr val="accent1"/>
          </a:fillRef>
          <a:effectRef idx="0">
            <a:schemeClr val="accent1"/>
          </a:effectRef>
          <a:fontRef idx="minor">
            <a:schemeClr val="tx1"/>
          </a:fontRef>
        </p:style>
      </p:cxnSp>
      <p:grpSp>
        <p:nvGrpSpPr>
          <p:cNvPr id="3" name="balloon"/>
          <p:cNvGrpSpPr>
            <a:grpSpLocks/>
          </p:cNvGrpSpPr>
          <p:nvPr userDrawn="1"/>
        </p:nvGrpSpPr>
        <p:grpSpPr bwMode="auto">
          <a:xfrm>
            <a:off x="10136188" y="4127500"/>
            <a:ext cx="547687" cy="1101725"/>
            <a:chOff x="9654651" y="4161470"/>
            <a:chExt cx="547687" cy="1101725"/>
          </a:xfrm>
        </p:grpSpPr>
        <p:sp>
          <p:nvSpPr>
            <p:cNvPr id="4" name="Freeform 6"/>
            <p:cNvSpPr>
              <a:spLocks noEditPoints="1"/>
            </p:cNvSpPr>
            <p:nvPr userDrawn="1"/>
          </p:nvSpPr>
          <p:spPr bwMode="black">
            <a:xfrm>
              <a:off x="9864201" y="4858383"/>
              <a:ext cx="123825" cy="96837"/>
            </a:xfrm>
            <a:custGeom>
              <a:avLst/>
              <a:gdLst>
                <a:gd name="T0" fmla="*/ 2147483646 w 33"/>
                <a:gd name="T1" fmla="*/ 2147483646 h 26"/>
                <a:gd name="T2" fmla="*/ 2147483646 w 33"/>
                <a:gd name="T3" fmla="*/ 2147483646 h 26"/>
                <a:gd name="T4" fmla="*/ 0 w 33"/>
                <a:gd name="T5" fmla="*/ 2147483646 h 26"/>
                <a:gd name="T6" fmla="*/ 0 w 33"/>
                <a:gd name="T7" fmla="*/ 0 h 26"/>
                <a:gd name="T8" fmla="*/ 2147483646 w 33"/>
                <a:gd name="T9" fmla="*/ 0 h 26"/>
                <a:gd name="T10" fmla="*/ 2147483646 w 33"/>
                <a:gd name="T11" fmla="*/ 2147483646 h 26"/>
                <a:gd name="T12" fmla="*/ 2147483646 w 33"/>
                <a:gd name="T13" fmla="*/ 2147483646 h 26"/>
                <a:gd name="T14" fmla="*/ 2147483646 w 33"/>
                <a:gd name="T15" fmla="*/ 2147483646 h 26"/>
                <a:gd name="T16" fmla="*/ 2147483646 w 33"/>
                <a:gd name="T17" fmla="*/ 2147483646 h 26"/>
                <a:gd name="T18" fmla="*/ 2147483646 w 33"/>
                <a:gd name="T19" fmla="*/ 2147483646 h 26"/>
                <a:gd name="T20" fmla="*/ 2147483646 w 33"/>
                <a:gd name="T21" fmla="*/ 2147483646 h 26"/>
                <a:gd name="T22" fmla="*/ 2147483646 w 33"/>
                <a:gd name="T23" fmla="*/ 2147483646 h 26"/>
                <a:gd name="T24" fmla="*/ 2147483646 w 33"/>
                <a:gd name="T25" fmla="*/ 2147483646 h 26"/>
                <a:gd name="T26" fmla="*/ 2147483646 w 33"/>
                <a:gd name="T27" fmla="*/ 2147483646 h 2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33" h="26">
                  <a:moveTo>
                    <a:pt x="20" y="26"/>
                  </a:moveTo>
                  <a:cubicBezTo>
                    <a:pt x="13" y="26"/>
                    <a:pt x="13" y="26"/>
                    <a:pt x="13" y="26"/>
                  </a:cubicBezTo>
                  <a:cubicBezTo>
                    <a:pt x="6" y="26"/>
                    <a:pt x="0" y="20"/>
                    <a:pt x="0" y="13"/>
                  </a:cubicBezTo>
                  <a:cubicBezTo>
                    <a:pt x="0" y="0"/>
                    <a:pt x="0" y="0"/>
                    <a:pt x="0" y="0"/>
                  </a:cubicBezTo>
                  <a:cubicBezTo>
                    <a:pt x="33" y="0"/>
                    <a:pt x="33" y="0"/>
                    <a:pt x="33" y="0"/>
                  </a:cubicBezTo>
                  <a:cubicBezTo>
                    <a:pt x="33" y="13"/>
                    <a:pt x="33" y="13"/>
                    <a:pt x="33" y="13"/>
                  </a:cubicBezTo>
                  <a:cubicBezTo>
                    <a:pt x="33" y="20"/>
                    <a:pt x="28" y="26"/>
                    <a:pt x="20" y="26"/>
                  </a:cubicBezTo>
                  <a:close/>
                  <a:moveTo>
                    <a:pt x="5" y="5"/>
                  </a:moveTo>
                  <a:cubicBezTo>
                    <a:pt x="5" y="13"/>
                    <a:pt x="5" y="13"/>
                    <a:pt x="5" y="13"/>
                  </a:cubicBezTo>
                  <a:cubicBezTo>
                    <a:pt x="5" y="18"/>
                    <a:pt x="9" y="21"/>
                    <a:pt x="13" y="21"/>
                  </a:cubicBezTo>
                  <a:cubicBezTo>
                    <a:pt x="20" y="21"/>
                    <a:pt x="20" y="21"/>
                    <a:pt x="20" y="21"/>
                  </a:cubicBezTo>
                  <a:cubicBezTo>
                    <a:pt x="25" y="21"/>
                    <a:pt x="28" y="18"/>
                    <a:pt x="28" y="13"/>
                  </a:cubicBezTo>
                  <a:cubicBezTo>
                    <a:pt x="28" y="5"/>
                    <a:pt x="28" y="5"/>
                    <a:pt x="28" y="5"/>
                  </a:cubicBezTo>
                  <a:lnTo>
                    <a:pt x="5" y="5"/>
                  </a:ln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en-US"/>
            </a:p>
          </p:txBody>
        </p:sp>
        <p:sp>
          <p:nvSpPr>
            <p:cNvPr id="5" name="Rectangle 9"/>
            <p:cNvSpPr>
              <a:spLocks noChangeArrowheads="1"/>
            </p:cNvSpPr>
            <p:nvPr userDrawn="1"/>
          </p:nvSpPr>
          <p:spPr bwMode="black">
            <a:xfrm>
              <a:off x="9916588" y="4944108"/>
              <a:ext cx="19050" cy="319087"/>
            </a:xfrm>
            <a:prstGeom prst="rect">
              <a:avLst/>
            </a:prstGeom>
            <a:solidFill>
              <a:srgbClr val="FFFFFF"/>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lvl1pPr>
                <a:defRPr>
                  <a:solidFill>
                    <a:schemeClr val="tx1"/>
                  </a:solidFill>
                  <a:latin typeface="Qualcomm Office Regular" panose="020B0503030202060203" pitchFamily="34" charset="0"/>
                </a:defRPr>
              </a:lvl1pPr>
              <a:lvl2pPr marL="742950" indent="-285750">
                <a:defRPr>
                  <a:solidFill>
                    <a:schemeClr val="tx1"/>
                  </a:solidFill>
                  <a:latin typeface="Qualcomm Office Regular" panose="020B0503030202060203" pitchFamily="34" charset="0"/>
                </a:defRPr>
              </a:lvl2pPr>
              <a:lvl3pPr marL="1143000" indent="-228600">
                <a:defRPr>
                  <a:solidFill>
                    <a:schemeClr val="tx1"/>
                  </a:solidFill>
                  <a:latin typeface="Qualcomm Office Regular" panose="020B0503030202060203" pitchFamily="34" charset="0"/>
                </a:defRPr>
              </a:lvl3pPr>
              <a:lvl4pPr marL="1600200" indent="-228600">
                <a:defRPr>
                  <a:solidFill>
                    <a:schemeClr val="tx1"/>
                  </a:solidFill>
                  <a:latin typeface="Qualcomm Office Regular" panose="020B0503030202060203" pitchFamily="34" charset="0"/>
                </a:defRPr>
              </a:lvl4pPr>
              <a:lvl5pPr marL="2057400" indent="-228600">
                <a:defRPr>
                  <a:solidFill>
                    <a:schemeClr val="tx1"/>
                  </a:solidFill>
                  <a:latin typeface="Qualcomm Office Regular" panose="020B0503030202060203" pitchFamily="34" charset="0"/>
                </a:defRPr>
              </a:lvl5pPr>
              <a:lvl6pPr marL="2514600" indent="-228600" fontAlgn="base">
                <a:spcBef>
                  <a:spcPct val="0"/>
                </a:spcBef>
                <a:spcAft>
                  <a:spcPct val="0"/>
                </a:spcAft>
                <a:defRPr>
                  <a:solidFill>
                    <a:schemeClr val="tx1"/>
                  </a:solidFill>
                  <a:latin typeface="Qualcomm Office Regular" panose="020B0503030202060203" pitchFamily="34" charset="0"/>
                </a:defRPr>
              </a:lvl6pPr>
              <a:lvl7pPr marL="2971800" indent="-228600" fontAlgn="base">
                <a:spcBef>
                  <a:spcPct val="0"/>
                </a:spcBef>
                <a:spcAft>
                  <a:spcPct val="0"/>
                </a:spcAft>
                <a:defRPr>
                  <a:solidFill>
                    <a:schemeClr val="tx1"/>
                  </a:solidFill>
                  <a:latin typeface="Qualcomm Office Regular" panose="020B0503030202060203" pitchFamily="34" charset="0"/>
                </a:defRPr>
              </a:lvl7pPr>
              <a:lvl8pPr marL="3429000" indent="-228600" fontAlgn="base">
                <a:spcBef>
                  <a:spcPct val="0"/>
                </a:spcBef>
                <a:spcAft>
                  <a:spcPct val="0"/>
                </a:spcAft>
                <a:defRPr>
                  <a:solidFill>
                    <a:schemeClr val="tx1"/>
                  </a:solidFill>
                  <a:latin typeface="Qualcomm Office Regular" panose="020B0503030202060203" pitchFamily="34" charset="0"/>
                </a:defRPr>
              </a:lvl8pPr>
              <a:lvl9pPr marL="3886200" indent="-228600" fontAlgn="base">
                <a:spcBef>
                  <a:spcPct val="0"/>
                </a:spcBef>
                <a:spcAft>
                  <a:spcPct val="0"/>
                </a:spcAft>
                <a:defRPr>
                  <a:solidFill>
                    <a:schemeClr val="tx1"/>
                  </a:solidFill>
                  <a:latin typeface="Qualcomm Office Regular" panose="020B0503030202060203" pitchFamily="34" charset="0"/>
                </a:defRPr>
              </a:lvl9pPr>
            </a:lstStyle>
            <a:p>
              <a:pPr eaLnBrk="1" hangingPunct="1">
                <a:defRPr/>
              </a:pPr>
              <a:endParaRPr lang="en-US" altLang="en-US" smtClean="0"/>
            </a:p>
          </p:txBody>
        </p:sp>
        <p:sp>
          <p:nvSpPr>
            <p:cNvPr id="6" name="Freeform 12"/>
            <p:cNvSpPr>
              <a:spLocks noEditPoints="1"/>
            </p:cNvSpPr>
            <p:nvPr userDrawn="1"/>
          </p:nvSpPr>
          <p:spPr bwMode="black">
            <a:xfrm>
              <a:off x="9927701" y="4161470"/>
              <a:ext cx="274637" cy="663575"/>
            </a:xfrm>
            <a:custGeom>
              <a:avLst/>
              <a:gdLst>
                <a:gd name="T0" fmla="*/ 2147483646 w 73"/>
                <a:gd name="T1" fmla="*/ 2147483646 h 177"/>
                <a:gd name="T2" fmla="*/ 2147483646 w 73"/>
                <a:gd name="T3" fmla="*/ 2147483646 h 177"/>
                <a:gd name="T4" fmla="*/ 2147483646 w 73"/>
                <a:gd name="T5" fmla="*/ 2147483646 h 177"/>
                <a:gd name="T6" fmla="*/ 2147483646 w 73"/>
                <a:gd name="T7" fmla="*/ 2147483646 h 177"/>
                <a:gd name="T8" fmla="*/ 2147483646 w 73"/>
                <a:gd name="T9" fmla="*/ 2147483646 h 177"/>
                <a:gd name="T10" fmla="*/ 2147483646 w 73"/>
                <a:gd name="T11" fmla="*/ 2147483646 h 177"/>
                <a:gd name="T12" fmla="*/ 0 w 73"/>
                <a:gd name="T13" fmla="*/ 2147483646 h 177"/>
                <a:gd name="T14" fmla="*/ 0 w 73"/>
                <a:gd name="T15" fmla="*/ 0 h 177"/>
                <a:gd name="T16" fmla="*/ 0 w 73"/>
                <a:gd name="T17" fmla="*/ 0 h 177"/>
                <a:gd name="T18" fmla="*/ 2147483646 w 73"/>
                <a:gd name="T19" fmla="*/ 2147483646 h 177"/>
                <a:gd name="T20" fmla="*/ 2147483646 w 73"/>
                <a:gd name="T21" fmla="*/ 2147483646 h 177"/>
                <a:gd name="T22" fmla="*/ 2147483646 w 73"/>
                <a:gd name="T23" fmla="*/ 2147483646 h 177"/>
                <a:gd name="T24" fmla="*/ 2147483646 w 73"/>
                <a:gd name="T25" fmla="*/ 2147483646 h 177"/>
                <a:gd name="T26" fmla="*/ 2147483646 w 73"/>
                <a:gd name="T27" fmla="*/ 2147483646 h 177"/>
                <a:gd name="T28" fmla="*/ 2147483646 w 73"/>
                <a:gd name="T29" fmla="*/ 2147483646 h 177"/>
                <a:gd name="T30" fmla="*/ 2147483646 w 73"/>
                <a:gd name="T31" fmla="*/ 2147483646 h 177"/>
                <a:gd name="T32" fmla="*/ 2147483646 w 73"/>
                <a:gd name="T33" fmla="*/ 2147483646 h 177"/>
                <a:gd name="T34" fmla="*/ 2147483646 w 73"/>
                <a:gd name="T35" fmla="*/ 2147483646 h 177"/>
                <a:gd name="T36" fmla="*/ 2147483646 w 73"/>
                <a:gd name="T37" fmla="*/ 2147483646 h 177"/>
                <a:gd name="T38" fmla="*/ 2147483646 w 73"/>
                <a:gd name="T39" fmla="*/ 2147483646 h 177"/>
                <a:gd name="T40" fmla="*/ 2147483646 w 73"/>
                <a:gd name="T41" fmla="*/ 2147483646 h 177"/>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73" h="177">
                  <a:moveTo>
                    <a:pt x="16" y="177"/>
                  </a:moveTo>
                  <a:cubicBezTo>
                    <a:pt x="8" y="177"/>
                    <a:pt x="8" y="177"/>
                    <a:pt x="8" y="177"/>
                  </a:cubicBezTo>
                  <a:cubicBezTo>
                    <a:pt x="8" y="174"/>
                    <a:pt x="8" y="174"/>
                    <a:pt x="8" y="174"/>
                  </a:cubicBezTo>
                  <a:cubicBezTo>
                    <a:pt x="10" y="166"/>
                    <a:pt x="16" y="159"/>
                    <a:pt x="23" y="151"/>
                  </a:cubicBezTo>
                  <a:cubicBezTo>
                    <a:pt x="35" y="136"/>
                    <a:pt x="52" y="117"/>
                    <a:pt x="53" y="73"/>
                  </a:cubicBezTo>
                  <a:cubicBezTo>
                    <a:pt x="53" y="72"/>
                    <a:pt x="53" y="70"/>
                    <a:pt x="53" y="69"/>
                  </a:cubicBezTo>
                  <a:cubicBezTo>
                    <a:pt x="53" y="34"/>
                    <a:pt x="29" y="5"/>
                    <a:pt x="0" y="5"/>
                  </a:cubicBezTo>
                  <a:cubicBezTo>
                    <a:pt x="0" y="0"/>
                    <a:pt x="0" y="0"/>
                    <a:pt x="0" y="0"/>
                  </a:cubicBezTo>
                  <a:cubicBezTo>
                    <a:pt x="0" y="0"/>
                    <a:pt x="0" y="0"/>
                    <a:pt x="0" y="0"/>
                  </a:cubicBezTo>
                  <a:cubicBezTo>
                    <a:pt x="40" y="0"/>
                    <a:pt x="73" y="31"/>
                    <a:pt x="73" y="69"/>
                  </a:cubicBezTo>
                  <a:cubicBezTo>
                    <a:pt x="73" y="70"/>
                    <a:pt x="73" y="72"/>
                    <a:pt x="72" y="73"/>
                  </a:cubicBezTo>
                  <a:cubicBezTo>
                    <a:pt x="71" y="119"/>
                    <a:pt x="49" y="139"/>
                    <a:pt x="32" y="154"/>
                  </a:cubicBezTo>
                  <a:cubicBezTo>
                    <a:pt x="24" y="162"/>
                    <a:pt x="18" y="168"/>
                    <a:pt x="16" y="175"/>
                  </a:cubicBezTo>
                  <a:lnTo>
                    <a:pt x="16" y="177"/>
                  </a:lnTo>
                  <a:close/>
                  <a:moveTo>
                    <a:pt x="37" y="16"/>
                  </a:moveTo>
                  <a:cubicBezTo>
                    <a:pt x="50" y="29"/>
                    <a:pt x="59" y="48"/>
                    <a:pt x="59" y="69"/>
                  </a:cubicBezTo>
                  <a:cubicBezTo>
                    <a:pt x="59" y="70"/>
                    <a:pt x="59" y="72"/>
                    <a:pt x="58" y="73"/>
                  </a:cubicBezTo>
                  <a:cubicBezTo>
                    <a:pt x="57" y="113"/>
                    <a:pt x="44" y="133"/>
                    <a:pt x="32" y="148"/>
                  </a:cubicBezTo>
                  <a:cubicBezTo>
                    <a:pt x="47" y="134"/>
                    <a:pt x="66" y="114"/>
                    <a:pt x="67" y="73"/>
                  </a:cubicBezTo>
                  <a:cubicBezTo>
                    <a:pt x="67" y="72"/>
                    <a:pt x="67" y="70"/>
                    <a:pt x="67" y="69"/>
                  </a:cubicBezTo>
                  <a:cubicBezTo>
                    <a:pt x="67" y="47"/>
                    <a:pt x="55" y="28"/>
                    <a:pt x="37" y="16"/>
                  </a:cubicBez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en-US"/>
            </a:p>
          </p:txBody>
        </p:sp>
        <p:sp>
          <p:nvSpPr>
            <p:cNvPr id="7" name="Freeform 13"/>
            <p:cNvSpPr>
              <a:spLocks noEditPoints="1"/>
            </p:cNvSpPr>
            <p:nvPr userDrawn="1"/>
          </p:nvSpPr>
          <p:spPr bwMode="black">
            <a:xfrm>
              <a:off x="9654651" y="4161470"/>
              <a:ext cx="273050" cy="663575"/>
            </a:xfrm>
            <a:custGeom>
              <a:avLst/>
              <a:gdLst>
                <a:gd name="T0" fmla="*/ 2147483646 w 73"/>
                <a:gd name="T1" fmla="*/ 2147483646 h 177"/>
                <a:gd name="T2" fmla="*/ 2147483646 w 73"/>
                <a:gd name="T3" fmla="*/ 2147483646 h 177"/>
                <a:gd name="T4" fmla="*/ 2147483646 w 73"/>
                <a:gd name="T5" fmla="*/ 2147483646 h 177"/>
                <a:gd name="T6" fmla="*/ 2147483646 w 73"/>
                <a:gd name="T7" fmla="*/ 2147483646 h 177"/>
                <a:gd name="T8" fmla="*/ 0 w 73"/>
                <a:gd name="T9" fmla="*/ 2147483646 h 177"/>
                <a:gd name="T10" fmla="*/ 0 w 73"/>
                <a:gd name="T11" fmla="*/ 2147483646 h 177"/>
                <a:gd name="T12" fmla="*/ 2147483646 w 73"/>
                <a:gd name="T13" fmla="*/ 0 h 177"/>
                <a:gd name="T14" fmla="*/ 2147483646 w 73"/>
                <a:gd name="T15" fmla="*/ 0 h 177"/>
                <a:gd name="T16" fmla="*/ 2147483646 w 73"/>
                <a:gd name="T17" fmla="*/ 2147483646 h 177"/>
                <a:gd name="T18" fmla="*/ 2147483646 w 73"/>
                <a:gd name="T19" fmla="*/ 2147483646 h 177"/>
                <a:gd name="T20" fmla="*/ 2147483646 w 73"/>
                <a:gd name="T21" fmla="*/ 2147483646 h 177"/>
                <a:gd name="T22" fmla="*/ 2147483646 w 73"/>
                <a:gd name="T23" fmla="*/ 2147483646 h 177"/>
                <a:gd name="T24" fmla="*/ 2147483646 w 73"/>
                <a:gd name="T25" fmla="*/ 2147483646 h 177"/>
                <a:gd name="T26" fmla="*/ 2147483646 w 73"/>
                <a:gd name="T27" fmla="*/ 2147483646 h 177"/>
                <a:gd name="T28" fmla="*/ 2147483646 w 73"/>
                <a:gd name="T29" fmla="*/ 2147483646 h 177"/>
                <a:gd name="T30" fmla="*/ 2147483646 w 73"/>
                <a:gd name="T31" fmla="*/ 2147483646 h 177"/>
                <a:gd name="T32" fmla="*/ 2147483646 w 73"/>
                <a:gd name="T33" fmla="*/ 2147483646 h 177"/>
                <a:gd name="T34" fmla="*/ 2147483646 w 73"/>
                <a:gd name="T35" fmla="*/ 2147483646 h 177"/>
                <a:gd name="T36" fmla="*/ 2147483646 w 73"/>
                <a:gd name="T37" fmla="*/ 2147483646 h 177"/>
                <a:gd name="T38" fmla="*/ 2147483646 w 73"/>
                <a:gd name="T39" fmla="*/ 2147483646 h 177"/>
                <a:gd name="T40" fmla="*/ 2147483646 w 73"/>
                <a:gd name="T41" fmla="*/ 2147483646 h 177"/>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73" h="177">
                  <a:moveTo>
                    <a:pt x="65" y="177"/>
                  </a:moveTo>
                  <a:cubicBezTo>
                    <a:pt x="57" y="177"/>
                    <a:pt x="57" y="177"/>
                    <a:pt x="57" y="177"/>
                  </a:cubicBezTo>
                  <a:cubicBezTo>
                    <a:pt x="56" y="175"/>
                    <a:pt x="56" y="175"/>
                    <a:pt x="56" y="175"/>
                  </a:cubicBezTo>
                  <a:cubicBezTo>
                    <a:pt x="55" y="168"/>
                    <a:pt x="48" y="162"/>
                    <a:pt x="40" y="154"/>
                  </a:cubicBezTo>
                  <a:cubicBezTo>
                    <a:pt x="24" y="139"/>
                    <a:pt x="2" y="119"/>
                    <a:pt x="0" y="73"/>
                  </a:cubicBezTo>
                  <a:cubicBezTo>
                    <a:pt x="0" y="72"/>
                    <a:pt x="0" y="70"/>
                    <a:pt x="0" y="69"/>
                  </a:cubicBezTo>
                  <a:cubicBezTo>
                    <a:pt x="0" y="31"/>
                    <a:pt x="33" y="0"/>
                    <a:pt x="73" y="0"/>
                  </a:cubicBezTo>
                  <a:cubicBezTo>
                    <a:pt x="73" y="0"/>
                    <a:pt x="73" y="0"/>
                    <a:pt x="73" y="0"/>
                  </a:cubicBezTo>
                  <a:cubicBezTo>
                    <a:pt x="73" y="5"/>
                    <a:pt x="73" y="5"/>
                    <a:pt x="73" y="5"/>
                  </a:cubicBezTo>
                  <a:cubicBezTo>
                    <a:pt x="43" y="5"/>
                    <a:pt x="19" y="34"/>
                    <a:pt x="19" y="69"/>
                  </a:cubicBezTo>
                  <a:cubicBezTo>
                    <a:pt x="19" y="70"/>
                    <a:pt x="19" y="72"/>
                    <a:pt x="19" y="73"/>
                  </a:cubicBezTo>
                  <a:cubicBezTo>
                    <a:pt x="21" y="117"/>
                    <a:pt x="38" y="136"/>
                    <a:pt x="50" y="151"/>
                  </a:cubicBezTo>
                  <a:cubicBezTo>
                    <a:pt x="57" y="159"/>
                    <a:pt x="63" y="166"/>
                    <a:pt x="64" y="174"/>
                  </a:cubicBezTo>
                  <a:lnTo>
                    <a:pt x="65" y="177"/>
                  </a:lnTo>
                  <a:close/>
                  <a:moveTo>
                    <a:pt x="36" y="16"/>
                  </a:moveTo>
                  <a:cubicBezTo>
                    <a:pt x="17" y="27"/>
                    <a:pt x="5" y="47"/>
                    <a:pt x="5" y="69"/>
                  </a:cubicBezTo>
                  <a:cubicBezTo>
                    <a:pt x="5" y="70"/>
                    <a:pt x="5" y="72"/>
                    <a:pt x="5" y="73"/>
                  </a:cubicBezTo>
                  <a:cubicBezTo>
                    <a:pt x="7" y="115"/>
                    <a:pt x="26" y="135"/>
                    <a:pt x="42" y="149"/>
                  </a:cubicBezTo>
                  <a:cubicBezTo>
                    <a:pt x="30" y="134"/>
                    <a:pt x="16" y="113"/>
                    <a:pt x="14" y="73"/>
                  </a:cubicBezTo>
                  <a:cubicBezTo>
                    <a:pt x="14" y="72"/>
                    <a:pt x="14" y="70"/>
                    <a:pt x="14" y="69"/>
                  </a:cubicBezTo>
                  <a:cubicBezTo>
                    <a:pt x="14" y="48"/>
                    <a:pt x="23" y="28"/>
                    <a:pt x="36" y="16"/>
                  </a:cubicBez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en-US"/>
            </a:p>
          </p:txBody>
        </p:sp>
        <p:sp>
          <p:nvSpPr>
            <p:cNvPr id="8" name="Freeform 14"/>
            <p:cNvSpPr>
              <a:spLocks noEditPoints="1"/>
            </p:cNvSpPr>
            <p:nvPr userDrawn="1"/>
          </p:nvSpPr>
          <p:spPr bwMode="black">
            <a:xfrm>
              <a:off x="9811813" y="4161470"/>
              <a:ext cx="228600" cy="663575"/>
            </a:xfrm>
            <a:custGeom>
              <a:avLst/>
              <a:gdLst>
                <a:gd name="T0" fmla="*/ 2147483646 w 61"/>
                <a:gd name="T1" fmla="*/ 2147483646 h 177"/>
                <a:gd name="T2" fmla="*/ 2147483646 w 61"/>
                <a:gd name="T3" fmla="*/ 2147483646 h 177"/>
                <a:gd name="T4" fmla="*/ 2147483646 w 61"/>
                <a:gd name="T5" fmla="*/ 2147483646 h 177"/>
                <a:gd name="T6" fmla="*/ 2147483646 w 61"/>
                <a:gd name="T7" fmla="*/ 2147483646 h 177"/>
                <a:gd name="T8" fmla="*/ 0 w 61"/>
                <a:gd name="T9" fmla="*/ 2147483646 h 177"/>
                <a:gd name="T10" fmla="*/ 0 w 61"/>
                <a:gd name="T11" fmla="*/ 2147483646 h 177"/>
                <a:gd name="T12" fmla="*/ 2147483646 w 61"/>
                <a:gd name="T13" fmla="*/ 0 h 177"/>
                <a:gd name="T14" fmla="*/ 2147483646 w 61"/>
                <a:gd name="T15" fmla="*/ 2147483646 h 177"/>
                <a:gd name="T16" fmla="*/ 2147483646 w 61"/>
                <a:gd name="T17" fmla="*/ 2147483646 h 177"/>
                <a:gd name="T18" fmla="*/ 2147483646 w 61"/>
                <a:gd name="T19" fmla="*/ 2147483646 h 177"/>
                <a:gd name="T20" fmla="*/ 2147483646 w 61"/>
                <a:gd name="T21" fmla="*/ 2147483646 h 177"/>
                <a:gd name="T22" fmla="*/ 2147483646 w 61"/>
                <a:gd name="T23" fmla="*/ 2147483646 h 177"/>
                <a:gd name="T24" fmla="*/ 2147483646 w 61"/>
                <a:gd name="T25" fmla="*/ 2147483646 h 177"/>
                <a:gd name="T26" fmla="*/ 2147483646 w 61"/>
                <a:gd name="T27" fmla="*/ 2147483646 h 177"/>
                <a:gd name="T28" fmla="*/ 2147483646 w 61"/>
                <a:gd name="T29" fmla="*/ 2147483646 h 177"/>
                <a:gd name="T30" fmla="*/ 2147483646 w 61"/>
                <a:gd name="T31" fmla="*/ 2147483646 h 177"/>
                <a:gd name="T32" fmla="*/ 2147483646 w 61"/>
                <a:gd name="T33" fmla="*/ 2147483646 h 177"/>
                <a:gd name="T34" fmla="*/ 2147483646 w 61"/>
                <a:gd name="T35" fmla="*/ 2147483646 h 177"/>
                <a:gd name="T36" fmla="*/ 2147483646 w 61"/>
                <a:gd name="T37" fmla="*/ 2147483646 h 177"/>
                <a:gd name="T38" fmla="*/ 2147483646 w 61"/>
                <a:gd name="T39" fmla="*/ 2147483646 h 177"/>
                <a:gd name="T40" fmla="*/ 2147483646 w 61"/>
                <a:gd name="T41" fmla="*/ 2147483646 h 177"/>
                <a:gd name="T42" fmla="*/ 2147483646 w 61"/>
                <a:gd name="T43" fmla="*/ 2147483646 h 177"/>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61" h="177">
                  <a:moveTo>
                    <a:pt x="39" y="177"/>
                  </a:moveTo>
                  <a:cubicBezTo>
                    <a:pt x="23" y="177"/>
                    <a:pt x="23" y="177"/>
                    <a:pt x="23" y="177"/>
                  </a:cubicBezTo>
                  <a:cubicBezTo>
                    <a:pt x="23" y="175"/>
                    <a:pt x="23" y="175"/>
                    <a:pt x="23" y="175"/>
                  </a:cubicBezTo>
                  <a:cubicBezTo>
                    <a:pt x="22" y="167"/>
                    <a:pt x="20" y="161"/>
                    <a:pt x="16" y="154"/>
                  </a:cubicBezTo>
                  <a:cubicBezTo>
                    <a:pt x="10" y="139"/>
                    <a:pt x="1" y="118"/>
                    <a:pt x="0" y="73"/>
                  </a:cubicBezTo>
                  <a:cubicBezTo>
                    <a:pt x="0" y="71"/>
                    <a:pt x="0" y="70"/>
                    <a:pt x="0" y="69"/>
                  </a:cubicBezTo>
                  <a:cubicBezTo>
                    <a:pt x="0" y="31"/>
                    <a:pt x="14" y="0"/>
                    <a:pt x="31" y="0"/>
                  </a:cubicBezTo>
                  <a:cubicBezTo>
                    <a:pt x="48" y="0"/>
                    <a:pt x="61" y="31"/>
                    <a:pt x="61" y="69"/>
                  </a:cubicBezTo>
                  <a:cubicBezTo>
                    <a:pt x="61" y="70"/>
                    <a:pt x="61" y="72"/>
                    <a:pt x="61" y="73"/>
                  </a:cubicBezTo>
                  <a:cubicBezTo>
                    <a:pt x="61" y="118"/>
                    <a:pt x="52" y="139"/>
                    <a:pt x="46" y="154"/>
                  </a:cubicBezTo>
                  <a:cubicBezTo>
                    <a:pt x="42" y="161"/>
                    <a:pt x="40" y="167"/>
                    <a:pt x="39" y="175"/>
                  </a:cubicBezTo>
                  <a:lnTo>
                    <a:pt x="39" y="177"/>
                  </a:lnTo>
                  <a:close/>
                  <a:moveTo>
                    <a:pt x="28" y="172"/>
                  </a:moveTo>
                  <a:cubicBezTo>
                    <a:pt x="34" y="172"/>
                    <a:pt x="34" y="172"/>
                    <a:pt x="34" y="172"/>
                  </a:cubicBezTo>
                  <a:cubicBezTo>
                    <a:pt x="35" y="165"/>
                    <a:pt x="38" y="159"/>
                    <a:pt x="41" y="152"/>
                  </a:cubicBezTo>
                  <a:cubicBezTo>
                    <a:pt x="47" y="137"/>
                    <a:pt x="55" y="117"/>
                    <a:pt x="56" y="73"/>
                  </a:cubicBezTo>
                  <a:cubicBezTo>
                    <a:pt x="56" y="72"/>
                    <a:pt x="56" y="70"/>
                    <a:pt x="56" y="69"/>
                  </a:cubicBezTo>
                  <a:cubicBezTo>
                    <a:pt x="56" y="35"/>
                    <a:pt x="45" y="5"/>
                    <a:pt x="31" y="5"/>
                  </a:cubicBezTo>
                  <a:cubicBezTo>
                    <a:pt x="17" y="5"/>
                    <a:pt x="5" y="35"/>
                    <a:pt x="5" y="69"/>
                  </a:cubicBezTo>
                  <a:cubicBezTo>
                    <a:pt x="5" y="70"/>
                    <a:pt x="5" y="71"/>
                    <a:pt x="6" y="72"/>
                  </a:cubicBezTo>
                  <a:cubicBezTo>
                    <a:pt x="6" y="117"/>
                    <a:pt x="15" y="137"/>
                    <a:pt x="21" y="152"/>
                  </a:cubicBezTo>
                  <a:cubicBezTo>
                    <a:pt x="24" y="159"/>
                    <a:pt x="27" y="165"/>
                    <a:pt x="28" y="172"/>
                  </a:cubicBez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en-US"/>
            </a:p>
          </p:txBody>
        </p:sp>
      </p:grpSp>
      <p:sp>
        <p:nvSpPr>
          <p:cNvPr id="9" name="Freeform 8"/>
          <p:cNvSpPr>
            <a:spLocks noEditPoints="1"/>
          </p:cNvSpPr>
          <p:nvPr userDrawn="1"/>
        </p:nvSpPr>
        <p:spPr bwMode="black">
          <a:xfrm>
            <a:off x="10774363" y="4016375"/>
            <a:ext cx="752475" cy="506413"/>
          </a:xfrm>
          <a:custGeom>
            <a:avLst/>
            <a:gdLst>
              <a:gd name="T0" fmla="*/ 2147483646 w 201"/>
              <a:gd name="T1" fmla="*/ 2147483646 h 135"/>
              <a:gd name="T2" fmla="*/ 2147483646 w 201"/>
              <a:gd name="T3" fmla="*/ 2147483646 h 135"/>
              <a:gd name="T4" fmla="*/ 0 w 201"/>
              <a:gd name="T5" fmla="*/ 2147483646 h 135"/>
              <a:gd name="T6" fmla="*/ 2147483646 w 201"/>
              <a:gd name="T7" fmla="*/ 2147483646 h 135"/>
              <a:gd name="T8" fmla="*/ 2147483646 w 201"/>
              <a:gd name="T9" fmla="*/ 2147483646 h 135"/>
              <a:gd name="T10" fmla="*/ 2147483646 w 201"/>
              <a:gd name="T11" fmla="*/ 0 h 135"/>
              <a:gd name="T12" fmla="*/ 2147483646 w 201"/>
              <a:gd name="T13" fmla="*/ 2147483646 h 135"/>
              <a:gd name="T14" fmla="*/ 2147483646 w 201"/>
              <a:gd name="T15" fmla="*/ 2147483646 h 135"/>
              <a:gd name="T16" fmla="*/ 2147483646 w 201"/>
              <a:gd name="T17" fmla="*/ 2147483646 h 135"/>
              <a:gd name="T18" fmla="*/ 2147483646 w 201"/>
              <a:gd name="T19" fmla="*/ 2147483646 h 135"/>
              <a:gd name="T20" fmla="*/ 2147483646 w 201"/>
              <a:gd name="T21" fmla="*/ 2147483646 h 135"/>
              <a:gd name="T22" fmla="*/ 2147483646 w 201"/>
              <a:gd name="T23" fmla="*/ 2147483646 h 135"/>
              <a:gd name="T24" fmla="*/ 2147483646 w 201"/>
              <a:gd name="T25" fmla="*/ 2147483646 h 135"/>
              <a:gd name="T26" fmla="*/ 2147483646 w 201"/>
              <a:gd name="T27" fmla="*/ 2147483646 h 135"/>
              <a:gd name="T28" fmla="*/ 2147483646 w 201"/>
              <a:gd name="T29" fmla="*/ 2147483646 h 135"/>
              <a:gd name="T30" fmla="*/ 2147483646 w 201"/>
              <a:gd name="T31" fmla="*/ 2147483646 h 135"/>
              <a:gd name="T32" fmla="*/ 2147483646 w 201"/>
              <a:gd name="T33" fmla="*/ 2147483646 h 135"/>
              <a:gd name="T34" fmla="*/ 2147483646 w 201"/>
              <a:gd name="T35" fmla="*/ 2147483646 h 135"/>
              <a:gd name="T36" fmla="*/ 2147483646 w 201"/>
              <a:gd name="T37" fmla="*/ 2147483646 h 135"/>
              <a:gd name="T38" fmla="*/ 2147483646 w 201"/>
              <a:gd name="T39" fmla="*/ 2147483646 h 135"/>
              <a:gd name="T40" fmla="*/ 2147483646 w 201"/>
              <a:gd name="T41" fmla="*/ 2147483646 h 135"/>
              <a:gd name="T42" fmla="*/ 2147483646 w 201"/>
              <a:gd name="T43" fmla="*/ 2147483646 h 135"/>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201" h="135">
                <a:moveTo>
                  <a:pt x="162" y="135"/>
                </a:moveTo>
                <a:cubicBezTo>
                  <a:pt x="39" y="135"/>
                  <a:pt x="39" y="135"/>
                  <a:pt x="39" y="135"/>
                </a:cubicBezTo>
                <a:cubicBezTo>
                  <a:pt x="18" y="135"/>
                  <a:pt x="0" y="118"/>
                  <a:pt x="0" y="96"/>
                </a:cubicBezTo>
                <a:cubicBezTo>
                  <a:pt x="0" y="75"/>
                  <a:pt x="18" y="57"/>
                  <a:pt x="39" y="57"/>
                </a:cubicBezTo>
                <a:cubicBezTo>
                  <a:pt x="40" y="57"/>
                  <a:pt x="40" y="57"/>
                  <a:pt x="40" y="57"/>
                </a:cubicBezTo>
                <a:cubicBezTo>
                  <a:pt x="46" y="25"/>
                  <a:pt x="74" y="0"/>
                  <a:pt x="107" y="0"/>
                </a:cubicBezTo>
                <a:cubicBezTo>
                  <a:pt x="141" y="0"/>
                  <a:pt x="169" y="25"/>
                  <a:pt x="174" y="59"/>
                </a:cubicBezTo>
                <a:cubicBezTo>
                  <a:pt x="190" y="64"/>
                  <a:pt x="201" y="79"/>
                  <a:pt x="201" y="96"/>
                </a:cubicBezTo>
                <a:cubicBezTo>
                  <a:pt x="201" y="118"/>
                  <a:pt x="184" y="135"/>
                  <a:pt x="162" y="135"/>
                </a:cubicBezTo>
                <a:close/>
                <a:moveTo>
                  <a:pt x="39" y="62"/>
                </a:moveTo>
                <a:cubicBezTo>
                  <a:pt x="21" y="62"/>
                  <a:pt x="6" y="77"/>
                  <a:pt x="6" y="96"/>
                </a:cubicBezTo>
                <a:cubicBezTo>
                  <a:pt x="6" y="115"/>
                  <a:pt x="21" y="130"/>
                  <a:pt x="39" y="130"/>
                </a:cubicBezTo>
                <a:cubicBezTo>
                  <a:pt x="162" y="130"/>
                  <a:pt x="162" y="130"/>
                  <a:pt x="162" y="130"/>
                </a:cubicBezTo>
                <a:cubicBezTo>
                  <a:pt x="181" y="130"/>
                  <a:pt x="196" y="115"/>
                  <a:pt x="196" y="96"/>
                </a:cubicBezTo>
                <a:cubicBezTo>
                  <a:pt x="196" y="81"/>
                  <a:pt x="186" y="67"/>
                  <a:pt x="171" y="63"/>
                </a:cubicBezTo>
                <a:cubicBezTo>
                  <a:pt x="169" y="63"/>
                  <a:pt x="169" y="63"/>
                  <a:pt x="169" y="63"/>
                </a:cubicBezTo>
                <a:cubicBezTo>
                  <a:pt x="169" y="61"/>
                  <a:pt x="169" y="61"/>
                  <a:pt x="169" y="61"/>
                </a:cubicBezTo>
                <a:cubicBezTo>
                  <a:pt x="166" y="29"/>
                  <a:pt x="139" y="6"/>
                  <a:pt x="107" y="6"/>
                </a:cubicBezTo>
                <a:cubicBezTo>
                  <a:pt x="76" y="6"/>
                  <a:pt x="49" y="29"/>
                  <a:pt x="45" y="60"/>
                </a:cubicBezTo>
                <a:cubicBezTo>
                  <a:pt x="45" y="63"/>
                  <a:pt x="45" y="63"/>
                  <a:pt x="45" y="63"/>
                </a:cubicBezTo>
                <a:cubicBezTo>
                  <a:pt x="42" y="62"/>
                  <a:pt x="42" y="62"/>
                  <a:pt x="42" y="62"/>
                </a:cubicBezTo>
                <a:cubicBezTo>
                  <a:pt x="41" y="62"/>
                  <a:pt x="40" y="62"/>
                  <a:pt x="39" y="62"/>
                </a:cubicBezTo>
                <a:close/>
              </a:path>
            </a:pathLst>
          </a:custGeom>
          <a:solidFill>
            <a:schemeClr val="accent1"/>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en-US"/>
          </a:p>
        </p:txBody>
      </p:sp>
      <p:grpSp>
        <p:nvGrpSpPr>
          <p:cNvPr id="10" name="sun"/>
          <p:cNvGrpSpPr/>
          <p:nvPr userDrawn="1"/>
        </p:nvGrpSpPr>
        <p:grpSpPr bwMode="black">
          <a:xfrm>
            <a:off x="10894042" y="3518186"/>
            <a:ext cx="352425" cy="349250"/>
            <a:chOff x="6678613" y="2182813"/>
            <a:chExt cx="352425" cy="349250"/>
          </a:xfrm>
          <a:solidFill>
            <a:schemeClr val="accent5"/>
          </a:solidFill>
        </p:grpSpPr>
        <p:sp>
          <p:nvSpPr>
            <p:cNvPr id="11" name="Rectangle 18"/>
            <p:cNvSpPr>
              <a:spLocks noChangeArrowheads="1"/>
            </p:cNvSpPr>
            <p:nvPr/>
          </p:nvSpPr>
          <p:spPr bwMode="black">
            <a:xfrm>
              <a:off x="6843713" y="2408238"/>
              <a:ext cx="19050" cy="123825"/>
            </a:xfrm>
            <a:prstGeom prst="rect">
              <a:avLst/>
            </a:prstGeom>
            <a:grpFill/>
            <a:ln>
              <a:noFill/>
            </a:ln>
            <a:extLst/>
          </p:spPr>
          <p:txBody>
            <a:bodyPr/>
            <a:lstStyle/>
            <a:p>
              <a:pPr eaLnBrk="1" fontAlgn="auto" hangingPunct="1">
                <a:spcBef>
                  <a:spcPts val="0"/>
                </a:spcBef>
                <a:spcAft>
                  <a:spcPts val="0"/>
                </a:spcAft>
                <a:defRPr/>
              </a:pPr>
              <a:endParaRPr lang="en-US" dirty="0">
                <a:latin typeface="+mn-lt"/>
              </a:endParaRPr>
            </a:p>
          </p:txBody>
        </p:sp>
        <p:sp>
          <p:nvSpPr>
            <p:cNvPr id="12" name="Rectangle 19"/>
            <p:cNvSpPr>
              <a:spLocks noChangeArrowheads="1"/>
            </p:cNvSpPr>
            <p:nvPr/>
          </p:nvSpPr>
          <p:spPr bwMode="black">
            <a:xfrm>
              <a:off x="6678613" y="2347913"/>
              <a:ext cx="123825" cy="19050"/>
            </a:xfrm>
            <a:prstGeom prst="rect">
              <a:avLst/>
            </a:prstGeom>
            <a:grpFill/>
            <a:ln>
              <a:noFill/>
            </a:ln>
            <a:extLst/>
          </p:spPr>
          <p:txBody>
            <a:bodyPr/>
            <a:lstStyle/>
            <a:p>
              <a:pPr eaLnBrk="1" fontAlgn="auto" hangingPunct="1">
                <a:spcBef>
                  <a:spcPts val="0"/>
                </a:spcBef>
                <a:spcAft>
                  <a:spcPts val="0"/>
                </a:spcAft>
                <a:defRPr/>
              </a:pPr>
              <a:endParaRPr lang="en-US" dirty="0">
                <a:latin typeface="+mn-lt"/>
              </a:endParaRPr>
            </a:p>
          </p:txBody>
        </p:sp>
        <p:sp>
          <p:nvSpPr>
            <p:cNvPr id="13" name="Freeform 20"/>
            <p:cNvSpPr>
              <a:spLocks/>
            </p:cNvSpPr>
            <p:nvPr/>
          </p:nvSpPr>
          <p:spPr bwMode="black">
            <a:xfrm>
              <a:off x="6723063" y="2386013"/>
              <a:ext cx="101600" cy="104775"/>
            </a:xfrm>
            <a:custGeom>
              <a:avLst/>
              <a:gdLst>
                <a:gd name="T0" fmla="*/ 8 w 64"/>
                <a:gd name="T1" fmla="*/ 66 h 66"/>
                <a:gd name="T2" fmla="*/ 0 w 64"/>
                <a:gd name="T3" fmla="*/ 56 h 66"/>
                <a:gd name="T4" fmla="*/ 55 w 64"/>
                <a:gd name="T5" fmla="*/ 0 h 66"/>
                <a:gd name="T6" fmla="*/ 64 w 64"/>
                <a:gd name="T7" fmla="*/ 9 h 66"/>
                <a:gd name="T8" fmla="*/ 8 w 64"/>
                <a:gd name="T9" fmla="*/ 66 h 66"/>
              </a:gdLst>
              <a:ahLst/>
              <a:cxnLst>
                <a:cxn ang="0">
                  <a:pos x="T0" y="T1"/>
                </a:cxn>
                <a:cxn ang="0">
                  <a:pos x="T2" y="T3"/>
                </a:cxn>
                <a:cxn ang="0">
                  <a:pos x="T4" y="T5"/>
                </a:cxn>
                <a:cxn ang="0">
                  <a:pos x="T6" y="T7"/>
                </a:cxn>
                <a:cxn ang="0">
                  <a:pos x="T8" y="T9"/>
                </a:cxn>
              </a:cxnLst>
              <a:rect l="0" t="0" r="r" b="b"/>
              <a:pathLst>
                <a:path w="64" h="66">
                  <a:moveTo>
                    <a:pt x="8" y="66"/>
                  </a:moveTo>
                  <a:lnTo>
                    <a:pt x="0" y="56"/>
                  </a:lnTo>
                  <a:lnTo>
                    <a:pt x="55" y="0"/>
                  </a:lnTo>
                  <a:lnTo>
                    <a:pt x="64" y="9"/>
                  </a:lnTo>
                  <a:lnTo>
                    <a:pt x="8" y="66"/>
                  </a:lnTo>
                  <a:close/>
                </a:path>
              </a:pathLst>
            </a:custGeom>
            <a:grpFill/>
            <a:ln>
              <a:noFill/>
            </a:ln>
            <a:extLst/>
          </p:spPr>
          <p:txBody>
            <a:bodyPr/>
            <a:lstStyle/>
            <a:p>
              <a:pPr eaLnBrk="1" fontAlgn="auto" hangingPunct="1">
                <a:spcBef>
                  <a:spcPts val="0"/>
                </a:spcBef>
                <a:spcAft>
                  <a:spcPts val="0"/>
                </a:spcAft>
                <a:defRPr/>
              </a:pPr>
              <a:endParaRPr lang="en-US" dirty="0">
                <a:latin typeface="+mn-lt"/>
              </a:endParaRPr>
            </a:p>
          </p:txBody>
        </p:sp>
        <p:sp>
          <p:nvSpPr>
            <p:cNvPr id="14" name="Freeform 21"/>
            <p:cNvSpPr>
              <a:spLocks/>
            </p:cNvSpPr>
            <p:nvPr/>
          </p:nvSpPr>
          <p:spPr bwMode="black">
            <a:xfrm>
              <a:off x="6723063" y="2227263"/>
              <a:ext cx="101600" cy="101600"/>
            </a:xfrm>
            <a:custGeom>
              <a:avLst/>
              <a:gdLst>
                <a:gd name="T0" fmla="*/ 57 w 64"/>
                <a:gd name="T1" fmla="*/ 64 h 64"/>
                <a:gd name="T2" fmla="*/ 0 w 64"/>
                <a:gd name="T3" fmla="*/ 10 h 64"/>
                <a:gd name="T4" fmla="*/ 8 w 64"/>
                <a:gd name="T5" fmla="*/ 0 h 64"/>
                <a:gd name="T6" fmla="*/ 64 w 64"/>
                <a:gd name="T7" fmla="*/ 57 h 64"/>
                <a:gd name="T8" fmla="*/ 57 w 64"/>
                <a:gd name="T9" fmla="*/ 64 h 64"/>
              </a:gdLst>
              <a:ahLst/>
              <a:cxnLst>
                <a:cxn ang="0">
                  <a:pos x="T0" y="T1"/>
                </a:cxn>
                <a:cxn ang="0">
                  <a:pos x="T2" y="T3"/>
                </a:cxn>
                <a:cxn ang="0">
                  <a:pos x="T4" y="T5"/>
                </a:cxn>
                <a:cxn ang="0">
                  <a:pos x="T6" y="T7"/>
                </a:cxn>
                <a:cxn ang="0">
                  <a:pos x="T8" y="T9"/>
                </a:cxn>
              </a:cxnLst>
              <a:rect l="0" t="0" r="r" b="b"/>
              <a:pathLst>
                <a:path w="64" h="64">
                  <a:moveTo>
                    <a:pt x="57" y="64"/>
                  </a:moveTo>
                  <a:lnTo>
                    <a:pt x="0" y="10"/>
                  </a:lnTo>
                  <a:lnTo>
                    <a:pt x="8" y="0"/>
                  </a:lnTo>
                  <a:lnTo>
                    <a:pt x="64" y="57"/>
                  </a:lnTo>
                  <a:lnTo>
                    <a:pt x="57" y="64"/>
                  </a:lnTo>
                  <a:close/>
                </a:path>
              </a:pathLst>
            </a:custGeom>
            <a:grpFill/>
            <a:ln>
              <a:noFill/>
            </a:ln>
            <a:extLst/>
          </p:spPr>
          <p:txBody>
            <a:bodyPr/>
            <a:lstStyle/>
            <a:p>
              <a:pPr eaLnBrk="1" fontAlgn="auto" hangingPunct="1">
                <a:spcBef>
                  <a:spcPts val="0"/>
                </a:spcBef>
                <a:spcAft>
                  <a:spcPts val="0"/>
                </a:spcAft>
                <a:defRPr/>
              </a:pPr>
              <a:endParaRPr lang="en-US" dirty="0">
                <a:latin typeface="+mn-lt"/>
              </a:endParaRPr>
            </a:p>
          </p:txBody>
        </p:sp>
        <p:sp>
          <p:nvSpPr>
            <p:cNvPr id="15" name="Freeform 22"/>
            <p:cNvSpPr>
              <a:spLocks/>
            </p:cNvSpPr>
            <p:nvPr/>
          </p:nvSpPr>
          <p:spPr bwMode="black">
            <a:xfrm>
              <a:off x="6686550" y="2284413"/>
              <a:ext cx="123825" cy="63500"/>
            </a:xfrm>
            <a:custGeom>
              <a:avLst/>
              <a:gdLst>
                <a:gd name="T0" fmla="*/ 73 w 78"/>
                <a:gd name="T1" fmla="*/ 40 h 40"/>
                <a:gd name="T2" fmla="*/ 0 w 78"/>
                <a:gd name="T3" fmla="*/ 12 h 40"/>
                <a:gd name="T4" fmla="*/ 5 w 78"/>
                <a:gd name="T5" fmla="*/ 0 h 40"/>
                <a:gd name="T6" fmla="*/ 78 w 78"/>
                <a:gd name="T7" fmla="*/ 28 h 40"/>
                <a:gd name="T8" fmla="*/ 73 w 78"/>
                <a:gd name="T9" fmla="*/ 40 h 40"/>
              </a:gdLst>
              <a:ahLst/>
              <a:cxnLst>
                <a:cxn ang="0">
                  <a:pos x="T0" y="T1"/>
                </a:cxn>
                <a:cxn ang="0">
                  <a:pos x="T2" y="T3"/>
                </a:cxn>
                <a:cxn ang="0">
                  <a:pos x="T4" y="T5"/>
                </a:cxn>
                <a:cxn ang="0">
                  <a:pos x="T6" y="T7"/>
                </a:cxn>
                <a:cxn ang="0">
                  <a:pos x="T8" y="T9"/>
                </a:cxn>
              </a:cxnLst>
              <a:rect l="0" t="0" r="r" b="b"/>
              <a:pathLst>
                <a:path w="78" h="40">
                  <a:moveTo>
                    <a:pt x="73" y="40"/>
                  </a:moveTo>
                  <a:lnTo>
                    <a:pt x="0" y="12"/>
                  </a:lnTo>
                  <a:lnTo>
                    <a:pt x="5" y="0"/>
                  </a:lnTo>
                  <a:lnTo>
                    <a:pt x="78" y="28"/>
                  </a:lnTo>
                  <a:lnTo>
                    <a:pt x="73" y="40"/>
                  </a:lnTo>
                  <a:close/>
                </a:path>
              </a:pathLst>
            </a:custGeom>
            <a:grpFill/>
            <a:ln>
              <a:noFill/>
            </a:ln>
            <a:extLst/>
          </p:spPr>
          <p:txBody>
            <a:bodyPr/>
            <a:lstStyle/>
            <a:p>
              <a:pPr eaLnBrk="1" fontAlgn="auto" hangingPunct="1">
                <a:spcBef>
                  <a:spcPts val="0"/>
                </a:spcBef>
                <a:spcAft>
                  <a:spcPts val="0"/>
                </a:spcAft>
                <a:defRPr/>
              </a:pPr>
              <a:endParaRPr lang="en-US" dirty="0">
                <a:latin typeface="+mn-lt"/>
              </a:endParaRPr>
            </a:p>
          </p:txBody>
        </p:sp>
        <p:sp>
          <p:nvSpPr>
            <p:cNvPr id="16" name="Freeform 23"/>
            <p:cNvSpPr>
              <a:spLocks/>
            </p:cNvSpPr>
            <p:nvPr/>
          </p:nvSpPr>
          <p:spPr bwMode="black">
            <a:xfrm>
              <a:off x="6780213" y="2400300"/>
              <a:ext cx="63500" cy="123825"/>
            </a:xfrm>
            <a:custGeom>
              <a:avLst/>
              <a:gdLst>
                <a:gd name="T0" fmla="*/ 12 w 40"/>
                <a:gd name="T1" fmla="*/ 78 h 78"/>
                <a:gd name="T2" fmla="*/ 0 w 40"/>
                <a:gd name="T3" fmla="*/ 73 h 78"/>
                <a:gd name="T4" fmla="*/ 28 w 40"/>
                <a:gd name="T5" fmla="*/ 0 h 78"/>
                <a:gd name="T6" fmla="*/ 40 w 40"/>
                <a:gd name="T7" fmla="*/ 5 h 78"/>
                <a:gd name="T8" fmla="*/ 12 w 40"/>
                <a:gd name="T9" fmla="*/ 78 h 78"/>
              </a:gdLst>
              <a:ahLst/>
              <a:cxnLst>
                <a:cxn ang="0">
                  <a:pos x="T0" y="T1"/>
                </a:cxn>
                <a:cxn ang="0">
                  <a:pos x="T2" y="T3"/>
                </a:cxn>
                <a:cxn ang="0">
                  <a:pos x="T4" y="T5"/>
                </a:cxn>
                <a:cxn ang="0">
                  <a:pos x="T6" y="T7"/>
                </a:cxn>
                <a:cxn ang="0">
                  <a:pos x="T8" y="T9"/>
                </a:cxn>
              </a:cxnLst>
              <a:rect l="0" t="0" r="r" b="b"/>
              <a:pathLst>
                <a:path w="40" h="78">
                  <a:moveTo>
                    <a:pt x="12" y="78"/>
                  </a:moveTo>
                  <a:lnTo>
                    <a:pt x="0" y="73"/>
                  </a:lnTo>
                  <a:lnTo>
                    <a:pt x="28" y="0"/>
                  </a:lnTo>
                  <a:lnTo>
                    <a:pt x="40" y="5"/>
                  </a:lnTo>
                  <a:lnTo>
                    <a:pt x="12" y="78"/>
                  </a:lnTo>
                  <a:close/>
                </a:path>
              </a:pathLst>
            </a:custGeom>
            <a:grpFill/>
            <a:ln>
              <a:noFill/>
            </a:ln>
            <a:extLst/>
          </p:spPr>
          <p:txBody>
            <a:bodyPr/>
            <a:lstStyle/>
            <a:p>
              <a:pPr eaLnBrk="1" fontAlgn="auto" hangingPunct="1">
                <a:spcBef>
                  <a:spcPts val="0"/>
                </a:spcBef>
                <a:spcAft>
                  <a:spcPts val="0"/>
                </a:spcAft>
                <a:defRPr/>
              </a:pPr>
              <a:endParaRPr lang="en-US" dirty="0">
                <a:latin typeface="+mn-lt"/>
              </a:endParaRPr>
            </a:p>
          </p:txBody>
        </p:sp>
        <p:sp>
          <p:nvSpPr>
            <p:cNvPr id="17" name="Freeform 24"/>
            <p:cNvSpPr>
              <a:spLocks/>
            </p:cNvSpPr>
            <p:nvPr/>
          </p:nvSpPr>
          <p:spPr bwMode="black">
            <a:xfrm>
              <a:off x="6777038" y="2193925"/>
              <a:ext cx="66675" cy="120650"/>
            </a:xfrm>
            <a:custGeom>
              <a:avLst/>
              <a:gdLst>
                <a:gd name="T0" fmla="*/ 30 w 42"/>
                <a:gd name="T1" fmla="*/ 76 h 76"/>
                <a:gd name="T2" fmla="*/ 0 w 42"/>
                <a:gd name="T3" fmla="*/ 5 h 76"/>
                <a:gd name="T4" fmla="*/ 11 w 42"/>
                <a:gd name="T5" fmla="*/ 0 h 76"/>
                <a:gd name="T6" fmla="*/ 42 w 42"/>
                <a:gd name="T7" fmla="*/ 71 h 76"/>
                <a:gd name="T8" fmla="*/ 30 w 42"/>
                <a:gd name="T9" fmla="*/ 76 h 76"/>
              </a:gdLst>
              <a:ahLst/>
              <a:cxnLst>
                <a:cxn ang="0">
                  <a:pos x="T0" y="T1"/>
                </a:cxn>
                <a:cxn ang="0">
                  <a:pos x="T2" y="T3"/>
                </a:cxn>
                <a:cxn ang="0">
                  <a:pos x="T4" y="T5"/>
                </a:cxn>
                <a:cxn ang="0">
                  <a:pos x="T6" y="T7"/>
                </a:cxn>
                <a:cxn ang="0">
                  <a:pos x="T8" y="T9"/>
                </a:cxn>
              </a:cxnLst>
              <a:rect l="0" t="0" r="r" b="b"/>
              <a:pathLst>
                <a:path w="42" h="76">
                  <a:moveTo>
                    <a:pt x="30" y="76"/>
                  </a:moveTo>
                  <a:lnTo>
                    <a:pt x="0" y="5"/>
                  </a:lnTo>
                  <a:lnTo>
                    <a:pt x="11" y="0"/>
                  </a:lnTo>
                  <a:lnTo>
                    <a:pt x="42" y="71"/>
                  </a:lnTo>
                  <a:lnTo>
                    <a:pt x="30" y="76"/>
                  </a:lnTo>
                  <a:close/>
                </a:path>
              </a:pathLst>
            </a:custGeom>
            <a:grpFill/>
            <a:ln>
              <a:noFill/>
            </a:ln>
            <a:extLst/>
          </p:spPr>
          <p:txBody>
            <a:bodyPr/>
            <a:lstStyle/>
            <a:p>
              <a:pPr eaLnBrk="1" fontAlgn="auto" hangingPunct="1">
                <a:spcBef>
                  <a:spcPts val="0"/>
                </a:spcBef>
                <a:spcAft>
                  <a:spcPts val="0"/>
                </a:spcAft>
                <a:defRPr/>
              </a:pPr>
              <a:endParaRPr lang="en-US" dirty="0">
                <a:latin typeface="+mn-lt"/>
              </a:endParaRPr>
            </a:p>
          </p:txBody>
        </p:sp>
        <p:sp>
          <p:nvSpPr>
            <p:cNvPr id="18" name="Freeform 25"/>
            <p:cNvSpPr>
              <a:spLocks/>
            </p:cNvSpPr>
            <p:nvPr/>
          </p:nvSpPr>
          <p:spPr bwMode="black">
            <a:xfrm>
              <a:off x="6689725" y="2370138"/>
              <a:ext cx="120650" cy="63500"/>
            </a:xfrm>
            <a:custGeom>
              <a:avLst/>
              <a:gdLst>
                <a:gd name="T0" fmla="*/ 5 w 76"/>
                <a:gd name="T1" fmla="*/ 40 h 40"/>
                <a:gd name="T2" fmla="*/ 0 w 76"/>
                <a:gd name="T3" fmla="*/ 31 h 40"/>
                <a:gd name="T4" fmla="*/ 71 w 76"/>
                <a:gd name="T5" fmla="*/ 0 h 40"/>
                <a:gd name="T6" fmla="*/ 76 w 76"/>
                <a:gd name="T7" fmla="*/ 10 h 40"/>
                <a:gd name="T8" fmla="*/ 5 w 76"/>
                <a:gd name="T9" fmla="*/ 40 h 40"/>
              </a:gdLst>
              <a:ahLst/>
              <a:cxnLst>
                <a:cxn ang="0">
                  <a:pos x="T0" y="T1"/>
                </a:cxn>
                <a:cxn ang="0">
                  <a:pos x="T2" y="T3"/>
                </a:cxn>
                <a:cxn ang="0">
                  <a:pos x="T4" y="T5"/>
                </a:cxn>
                <a:cxn ang="0">
                  <a:pos x="T6" y="T7"/>
                </a:cxn>
                <a:cxn ang="0">
                  <a:pos x="T8" y="T9"/>
                </a:cxn>
              </a:cxnLst>
              <a:rect l="0" t="0" r="r" b="b"/>
              <a:pathLst>
                <a:path w="76" h="40">
                  <a:moveTo>
                    <a:pt x="5" y="40"/>
                  </a:moveTo>
                  <a:lnTo>
                    <a:pt x="0" y="31"/>
                  </a:lnTo>
                  <a:lnTo>
                    <a:pt x="71" y="0"/>
                  </a:lnTo>
                  <a:lnTo>
                    <a:pt x="76" y="10"/>
                  </a:lnTo>
                  <a:lnTo>
                    <a:pt x="5" y="40"/>
                  </a:lnTo>
                  <a:close/>
                </a:path>
              </a:pathLst>
            </a:custGeom>
            <a:grpFill/>
            <a:ln>
              <a:noFill/>
            </a:ln>
            <a:extLst/>
          </p:spPr>
          <p:txBody>
            <a:bodyPr/>
            <a:lstStyle/>
            <a:p>
              <a:pPr eaLnBrk="1" fontAlgn="auto" hangingPunct="1">
                <a:spcBef>
                  <a:spcPts val="0"/>
                </a:spcBef>
                <a:spcAft>
                  <a:spcPts val="0"/>
                </a:spcAft>
                <a:defRPr/>
              </a:pPr>
              <a:endParaRPr lang="en-US" dirty="0">
                <a:latin typeface="+mn-lt"/>
              </a:endParaRPr>
            </a:p>
          </p:txBody>
        </p:sp>
        <p:sp>
          <p:nvSpPr>
            <p:cNvPr id="19" name="Rectangle 26"/>
            <p:cNvSpPr>
              <a:spLocks noChangeArrowheads="1"/>
            </p:cNvSpPr>
            <p:nvPr/>
          </p:nvSpPr>
          <p:spPr bwMode="black">
            <a:xfrm>
              <a:off x="6904038" y="2347913"/>
              <a:ext cx="127000" cy="19050"/>
            </a:xfrm>
            <a:prstGeom prst="rect">
              <a:avLst/>
            </a:prstGeom>
            <a:grpFill/>
            <a:ln>
              <a:noFill/>
            </a:ln>
            <a:extLst/>
          </p:spPr>
          <p:txBody>
            <a:bodyPr/>
            <a:lstStyle/>
            <a:p>
              <a:pPr eaLnBrk="1" fontAlgn="auto" hangingPunct="1">
                <a:spcBef>
                  <a:spcPts val="0"/>
                </a:spcBef>
                <a:spcAft>
                  <a:spcPts val="0"/>
                </a:spcAft>
                <a:defRPr/>
              </a:pPr>
              <a:endParaRPr lang="en-US" dirty="0">
                <a:latin typeface="+mn-lt"/>
              </a:endParaRPr>
            </a:p>
          </p:txBody>
        </p:sp>
        <p:sp>
          <p:nvSpPr>
            <p:cNvPr id="20" name="Freeform 27"/>
            <p:cNvSpPr>
              <a:spLocks/>
            </p:cNvSpPr>
            <p:nvPr/>
          </p:nvSpPr>
          <p:spPr bwMode="black">
            <a:xfrm>
              <a:off x="6881813" y="2386013"/>
              <a:ext cx="104775" cy="104775"/>
            </a:xfrm>
            <a:custGeom>
              <a:avLst/>
              <a:gdLst>
                <a:gd name="T0" fmla="*/ 56 w 66"/>
                <a:gd name="T1" fmla="*/ 66 h 66"/>
                <a:gd name="T2" fmla="*/ 0 w 66"/>
                <a:gd name="T3" fmla="*/ 9 h 66"/>
                <a:gd name="T4" fmla="*/ 9 w 66"/>
                <a:gd name="T5" fmla="*/ 0 h 66"/>
                <a:gd name="T6" fmla="*/ 66 w 66"/>
                <a:gd name="T7" fmla="*/ 56 h 66"/>
                <a:gd name="T8" fmla="*/ 56 w 66"/>
                <a:gd name="T9" fmla="*/ 66 h 66"/>
              </a:gdLst>
              <a:ahLst/>
              <a:cxnLst>
                <a:cxn ang="0">
                  <a:pos x="T0" y="T1"/>
                </a:cxn>
                <a:cxn ang="0">
                  <a:pos x="T2" y="T3"/>
                </a:cxn>
                <a:cxn ang="0">
                  <a:pos x="T4" y="T5"/>
                </a:cxn>
                <a:cxn ang="0">
                  <a:pos x="T6" y="T7"/>
                </a:cxn>
                <a:cxn ang="0">
                  <a:pos x="T8" y="T9"/>
                </a:cxn>
              </a:cxnLst>
              <a:rect l="0" t="0" r="r" b="b"/>
              <a:pathLst>
                <a:path w="66" h="66">
                  <a:moveTo>
                    <a:pt x="56" y="66"/>
                  </a:moveTo>
                  <a:lnTo>
                    <a:pt x="0" y="9"/>
                  </a:lnTo>
                  <a:lnTo>
                    <a:pt x="9" y="0"/>
                  </a:lnTo>
                  <a:lnTo>
                    <a:pt x="66" y="56"/>
                  </a:lnTo>
                  <a:lnTo>
                    <a:pt x="56" y="66"/>
                  </a:lnTo>
                  <a:close/>
                </a:path>
              </a:pathLst>
            </a:custGeom>
            <a:grpFill/>
            <a:ln>
              <a:noFill/>
            </a:ln>
            <a:extLst/>
          </p:spPr>
          <p:txBody>
            <a:bodyPr/>
            <a:lstStyle/>
            <a:p>
              <a:pPr eaLnBrk="1" fontAlgn="auto" hangingPunct="1">
                <a:spcBef>
                  <a:spcPts val="0"/>
                </a:spcBef>
                <a:spcAft>
                  <a:spcPts val="0"/>
                </a:spcAft>
                <a:defRPr/>
              </a:pPr>
              <a:endParaRPr lang="en-US" dirty="0">
                <a:latin typeface="+mn-lt"/>
              </a:endParaRPr>
            </a:p>
          </p:txBody>
        </p:sp>
        <p:sp>
          <p:nvSpPr>
            <p:cNvPr id="21" name="Freeform 28"/>
            <p:cNvSpPr>
              <a:spLocks/>
            </p:cNvSpPr>
            <p:nvPr/>
          </p:nvSpPr>
          <p:spPr bwMode="black">
            <a:xfrm>
              <a:off x="6881813" y="2227263"/>
              <a:ext cx="104775" cy="101600"/>
            </a:xfrm>
            <a:custGeom>
              <a:avLst/>
              <a:gdLst>
                <a:gd name="T0" fmla="*/ 9 w 66"/>
                <a:gd name="T1" fmla="*/ 64 h 64"/>
                <a:gd name="T2" fmla="*/ 0 w 66"/>
                <a:gd name="T3" fmla="*/ 57 h 64"/>
                <a:gd name="T4" fmla="*/ 56 w 66"/>
                <a:gd name="T5" fmla="*/ 0 h 64"/>
                <a:gd name="T6" fmla="*/ 66 w 66"/>
                <a:gd name="T7" fmla="*/ 10 h 64"/>
                <a:gd name="T8" fmla="*/ 9 w 66"/>
                <a:gd name="T9" fmla="*/ 64 h 64"/>
              </a:gdLst>
              <a:ahLst/>
              <a:cxnLst>
                <a:cxn ang="0">
                  <a:pos x="T0" y="T1"/>
                </a:cxn>
                <a:cxn ang="0">
                  <a:pos x="T2" y="T3"/>
                </a:cxn>
                <a:cxn ang="0">
                  <a:pos x="T4" y="T5"/>
                </a:cxn>
                <a:cxn ang="0">
                  <a:pos x="T6" y="T7"/>
                </a:cxn>
                <a:cxn ang="0">
                  <a:pos x="T8" y="T9"/>
                </a:cxn>
              </a:cxnLst>
              <a:rect l="0" t="0" r="r" b="b"/>
              <a:pathLst>
                <a:path w="66" h="64">
                  <a:moveTo>
                    <a:pt x="9" y="64"/>
                  </a:moveTo>
                  <a:lnTo>
                    <a:pt x="0" y="57"/>
                  </a:lnTo>
                  <a:lnTo>
                    <a:pt x="56" y="0"/>
                  </a:lnTo>
                  <a:lnTo>
                    <a:pt x="66" y="10"/>
                  </a:lnTo>
                  <a:lnTo>
                    <a:pt x="9" y="64"/>
                  </a:lnTo>
                  <a:close/>
                </a:path>
              </a:pathLst>
            </a:custGeom>
            <a:grpFill/>
            <a:ln>
              <a:noFill/>
            </a:ln>
            <a:extLst/>
          </p:spPr>
          <p:txBody>
            <a:bodyPr/>
            <a:lstStyle/>
            <a:p>
              <a:pPr eaLnBrk="1" fontAlgn="auto" hangingPunct="1">
                <a:spcBef>
                  <a:spcPts val="0"/>
                </a:spcBef>
                <a:spcAft>
                  <a:spcPts val="0"/>
                </a:spcAft>
                <a:defRPr/>
              </a:pPr>
              <a:endParaRPr lang="en-US" dirty="0">
                <a:latin typeface="+mn-lt"/>
              </a:endParaRPr>
            </a:p>
          </p:txBody>
        </p:sp>
        <p:sp>
          <p:nvSpPr>
            <p:cNvPr id="22" name="Freeform 29"/>
            <p:cNvSpPr>
              <a:spLocks/>
            </p:cNvSpPr>
            <p:nvPr/>
          </p:nvSpPr>
          <p:spPr bwMode="black">
            <a:xfrm>
              <a:off x="6896100" y="2284413"/>
              <a:ext cx="123825" cy="63500"/>
            </a:xfrm>
            <a:custGeom>
              <a:avLst/>
              <a:gdLst>
                <a:gd name="T0" fmla="*/ 5 w 78"/>
                <a:gd name="T1" fmla="*/ 40 h 40"/>
                <a:gd name="T2" fmla="*/ 0 w 78"/>
                <a:gd name="T3" fmla="*/ 28 h 40"/>
                <a:gd name="T4" fmla="*/ 73 w 78"/>
                <a:gd name="T5" fmla="*/ 0 h 40"/>
                <a:gd name="T6" fmla="*/ 78 w 78"/>
                <a:gd name="T7" fmla="*/ 12 h 40"/>
                <a:gd name="T8" fmla="*/ 5 w 78"/>
                <a:gd name="T9" fmla="*/ 40 h 40"/>
              </a:gdLst>
              <a:ahLst/>
              <a:cxnLst>
                <a:cxn ang="0">
                  <a:pos x="T0" y="T1"/>
                </a:cxn>
                <a:cxn ang="0">
                  <a:pos x="T2" y="T3"/>
                </a:cxn>
                <a:cxn ang="0">
                  <a:pos x="T4" y="T5"/>
                </a:cxn>
                <a:cxn ang="0">
                  <a:pos x="T6" y="T7"/>
                </a:cxn>
                <a:cxn ang="0">
                  <a:pos x="T8" y="T9"/>
                </a:cxn>
              </a:cxnLst>
              <a:rect l="0" t="0" r="r" b="b"/>
              <a:pathLst>
                <a:path w="78" h="40">
                  <a:moveTo>
                    <a:pt x="5" y="40"/>
                  </a:moveTo>
                  <a:lnTo>
                    <a:pt x="0" y="28"/>
                  </a:lnTo>
                  <a:lnTo>
                    <a:pt x="73" y="0"/>
                  </a:lnTo>
                  <a:lnTo>
                    <a:pt x="78" y="12"/>
                  </a:lnTo>
                  <a:lnTo>
                    <a:pt x="5" y="40"/>
                  </a:lnTo>
                  <a:close/>
                </a:path>
              </a:pathLst>
            </a:custGeom>
            <a:grpFill/>
            <a:ln>
              <a:noFill/>
            </a:ln>
            <a:extLst/>
          </p:spPr>
          <p:txBody>
            <a:bodyPr/>
            <a:lstStyle/>
            <a:p>
              <a:pPr eaLnBrk="1" fontAlgn="auto" hangingPunct="1">
                <a:spcBef>
                  <a:spcPts val="0"/>
                </a:spcBef>
                <a:spcAft>
                  <a:spcPts val="0"/>
                </a:spcAft>
                <a:defRPr/>
              </a:pPr>
              <a:endParaRPr lang="en-US" dirty="0">
                <a:latin typeface="+mn-lt"/>
              </a:endParaRPr>
            </a:p>
          </p:txBody>
        </p:sp>
        <p:sp>
          <p:nvSpPr>
            <p:cNvPr id="23" name="Freeform 30"/>
            <p:cNvSpPr>
              <a:spLocks/>
            </p:cNvSpPr>
            <p:nvPr/>
          </p:nvSpPr>
          <p:spPr bwMode="black">
            <a:xfrm>
              <a:off x="6865938" y="2400300"/>
              <a:ext cx="63500" cy="123825"/>
            </a:xfrm>
            <a:custGeom>
              <a:avLst/>
              <a:gdLst>
                <a:gd name="T0" fmla="*/ 29 w 40"/>
                <a:gd name="T1" fmla="*/ 78 h 78"/>
                <a:gd name="T2" fmla="*/ 0 w 40"/>
                <a:gd name="T3" fmla="*/ 5 h 78"/>
                <a:gd name="T4" fmla="*/ 10 w 40"/>
                <a:gd name="T5" fmla="*/ 0 h 78"/>
                <a:gd name="T6" fmla="*/ 40 w 40"/>
                <a:gd name="T7" fmla="*/ 73 h 78"/>
                <a:gd name="T8" fmla="*/ 29 w 40"/>
                <a:gd name="T9" fmla="*/ 78 h 78"/>
              </a:gdLst>
              <a:ahLst/>
              <a:cxnLst>
                <a:cxn ang="0">
                  <a:pos x="T0" y="T1"/>
                </a:cxn>
                <a:cxn ang="0">
                  <a:pos x="T2" y="T3"/>
                </a:cxn>
                <a:cxn ang="0">
                  <a:pos x="T4" y="T5"/>
                </a:cxn>
                <a:cxn ang="0">
                  <a:pos x="T6" y="T7"/>
                </a:cxn>
                <a:cxn ang="0">
                  <a:pos x="T8" y="T9"/>
                </a:cxn>
              </a:cxnLst>
              <a:rect l="0" t="0" r="r" b="b"/>
              <a:pathLst>
                <a:path w="40" h="78">
                  <a:moveTo>
                    <a:pt x="29" y="78"/>
                  </a:moveTo>
                  <a:lnTo>
                    <a:pt x="0" y="5"/>
                  </a:lnTo>
                  <a:lnTo>
                    <a:pt x="10" y="0"/>
                  </a:lnTo>
                  <a:lnTo>
                    <a:pt x="40" y="73"/>
                  </a:lnTo>
                  <a:lnTo>
                    <a:pt x="29" y="78"/>
                  </a:lnTo>
                  <a:close/>
                </a:path>
              </a:pathLst>
            </a:custGeom>
            <a:grpFill/>
            <a:ln>
              <a:noFill/>
            </a:ln>
            <a:extLst/>
          </p:spPr>
          <p:txBody>
            <a:bodyPr/>
            <a:lstStyle/>
            <a:p>
              <a:pPr eaLnBrk="1" fontAlgn="auto" hangingPunct="1">
                <a:spcBef>
                  <a:spcPts val="0"/>
                </a:spcBef>
                <a:spcAft>
                  <a:spcPts val="0"/>
                </a:spcAft>
                <a:defRPr/>
              </a:pPr>
              <a:endParaRPr lang="en-US" dirty="0">
                <a:latin typeface="+mn-lt"/>
              </a:endParaRPr>
            </a:p>
          </p:txBody>
        </p:sp>
        <p:sp>
          <p:nvSpPr>
            <p:cNvPr id="24" name="Freeform 31"/>
            <p:cNvSpPr>
              <a:spLocks/>
            </p:cNvSpPr>
            <p:nvPr/>
          </p:nvSpPr>
          <p:spPr bwMode="black">
            <a:xfrm>
              <a:off x="6865938" y="2193925"/>
              <a:ext cx="68262" cy="120650"/>
            </a:xfrm>
            <a:custGeom>
              <a:avLst/>
              <a:gdLst>
                <a:gd name="T0" fmla="*/ 12 w 43"/>
                <a:gd name="T1" fmla="*/ 76 h 76"/>
                <a:gd name="T2" fmla="*/ 0 w 43"/>
                <a:gd name="T3" fmla="*/ 71 h 76"/>
                <a:gd name="T4" fmla="*/ 31 w 43"/>
                <a:gd name="T5" fmla="*/ 0 h 76"/>
                <a:gd name="T6" fmla="*/ 43 w 43"/>
                <a:gd name="T7" fmla="*/ 5 h 76"/>
                <a:gd name="T8" fmla="*/ 12 w 43"/>
                <a:gd name="T9" fmla="*/ 76 h 76"/>
              </a:gdLst>
              <a:ahLst/>
              <a:cxnLst>
                <a:cxn ang="0">
                  <a:pos x="T0" y="T1"/>
                </a:cxn>
                <a:cxn ang="0">
                  <a:pos x="T2" y="T3"/>
                </a:cxn>
                <a:cxn ang="0">
                  <a:pos x="T4" y="T5"/>
                </a:cxn>
                <a:cxn ang="0">
                  <a:pos x="T6" y="T7"/>
                </a:cxn>
                <a:cxn ang="0">
                  <a:pos x="T8" y="T9"/>
                </a:cxn>
              </a:cxnLst>
              <a:rect l="0" t="0" r="r" b="b"/>
              <a:pathLst>
                <a:path w="43" h="76">
                  <a:moveTo>
                    <a:pt x="12" y="76"/>
                  </a:moveTo>
                  <a:lnTo>
                    <a:pt x="0" y="71"/>
                  </a:lnTo>
                  <a:lnTo>
                    <a:pt x="31" y="0"/>
                  </a:lnTo>
                  <a:lnTo>
                    <a:pt x="43" y="5"/>
                  </a:lnTo>
                  <a:lnTo>
                    <a:pt x="12" y="76"/>
                  </a:lnTo>
                  <a:close/>
                </a:path>
              </a:pathLst>
            </a:custGeom>
            <a:grpFill/>
            <a:ln>
              <a:noFill/>
            </a:ln>
            <a:extLst/>
          </p:spPr>
          <p:txBody>
            <a:bodyPr/>
            <a:lstStyle/>
            <a:p>
              <a:pPr eaLnBrk="1" fontAlgn="auto" hangingPunct="1">
                <a:spcBef>
                  <a:spcPts val="0"/>
                </a:spcBef>
                <a:spcAft>
                  <a:spcPts val="0"/>
                </a:spcAft>
                <a:defRPr/>
              </a:pPr>
              <a:endParaRPr lang="en-US" dirty="0">
                <a:latin typeface="+mn-lt"/>
              </a:endParaRPr>
            </a:p>
          </p:txBody>
        </p:sp>
        <p:sp>
          <p:nvSpPr>
            <p:cNvPr id="25" name="Freeform 32"/>
            <p:cNvSpPr>
              <a:spLocks/>
            </p:cNvSpPr>
            <p:nvPr/>
          </p:nvSpPr>
          <p:spPr bwMode="black">
            <a:xfrm>
              <a:off x="6896100" y="2370138"/>
              <a:ext cx="123825" cy="63500"/>
            </a:xfrm>
            <a:custGeom>
              <a:avLst/>
              <a:gdLst>
                <a:gd name="T0" fmla="*/ 73 w 78"/>
                <a:gd name="T1" fmla="*/ 40 h 40"/>
                <a:gd name="T2" fmla="*/ 0 w 78"/>
                <a:gd name="T3" fmla="*/ 10 h 40"/>
                <a:gd name="T4" fmla="*/ 5 w 78"/>
                <a:gd name="T5" fmla="*/ 0 h 40"/>
                <a:gd name="T6" fmla="*/ 78 w 78"/>
                <a:gd name="T7" fmla="*/ 31 h 40"/>
                <a:gd name="T8" fmla="*/ 73 w 78"/>
                <a:gd name="T9" fmla="*/ 40 h 40"/>
              </a:gdLst>
              <a:ahLst/>
              <a:cxnLst>
                <a:cxn ang="0">
                  <a:pos x="T0" y="T1"/>
                </a:cxn>
                <a:cxn ang="0">
                  <a:pos x="T2" y="T3"/>
                </a:cxn>
                <a:cxn ang="0">
                  <a:pos x="T4" y="T5"/>
                </a:cxn>
                <a:cxn ang="0">
                  <a:pos x="T6" y="T7"/>
                </a:cxn>
                <a:cxn ang="0">
                  <a:pos x="T8" y="T9"/>
                </a:cxn>
              </a:cxnLst>
              <a:rect l="0" t="0" r="r" b="b"/>
              <a:pathLst>
                <a:path w="78" h="40">
                  <a:moveTo>
                    <a:pt x="73" y="40"/>
                  </a:moveTo>
                  <a:lnTo>
                    <a:pt x="0" y="10"/>
                  </a:lnTo>
                  <a:lnTo>
                    <a:pt x="5" y="0"/>
                  </a:lnTo>
                  <a:lnTo>
                    <a:pt x="78" y="31"/>
                  </a:lnTo>
                  <a:lnTo>
                    <a:pt x="73" y="40"/>
                  </a:lnTo>
                  <a:close/>
                </a:path>
              </a:pathLst>
            </a:custGeom>
            <a:grpFill/>
            <a:ln>
              <a:noFill/>
            </a:ln>
            <a:extLst/>
          </p:spPr>
          <p:txBody>
            <a:bodyPr/>
            <a:lstStyle/>
            <a:p>
              <a:pPr eaLnBrk="1" fontAlgn="auto" hangingPunct="1">
                <a:spcBef>
                  <a:spcPts val="0"/>
                </a:spcBef>
                <a:spcAft>
                  <a:spcPts val="0"/>
                </a:spcAft>
                <a:defRPr/>
              </a:pPr>
              <a:endParaRPr lang="en-US" dirty="0">
                <a:latin typeface="+mn-lt"/>
              </a:endParaRPr>
            </a:p>
          </p:txBody>
        </p:sp>
        <p:sp>
          <p:nvSpPr>
            <p:cNvPr id="26" name="Freeform 33"/>
            <p:cNvSpPr>
              <a:spLocks noEditPoints="1"/>
            </p:cNvSpPr>
            <p:nvPr/>
          </p:nvSpPr>
          <p:spPr bwMode="black">
            <a:xfrm>
              <a:off x="6791325" y="2298700"/>
              <a:ext cx="123825" cy="120650"/>
            </a:xfrm>
            <a:custGeom>
              <a:avLst/>
              <a:gdLst>
                <a:gd name="T0" fmla="*/ 17 w 33"/>
                <a:gd name="T1" fmla="*/ 32 h 32"/>
                <a:gd name="T2" fmla="*/ 0 w 33"/>
                <a:gd name="T3" fmla="*/ 16 h 32"/>
                <a:gd name="T4" fmla="*/ 17 w 33"/>
                <a:gd name="T5" fmla="*/ 0 h 32"/>
                <a:gd name="T6" fmla="*/ 33 w 33"/>
                <a:gd name="T7" fmla="*/ 16 h 32"/>
                <a:gd name="T8" fmla="*/ 17 w 33"/>
                <a:gd name="T9" fmla="*/ 32 h 32"/>
                <a:gd name="T10" fmla="*/ 17 w 33"/>
                <a:gd name="T11" fmla="*/ 5 h 32"/>
                <a:gd name="T12" fmla="*/ 6 w 33"/>
                <a:gd name="T13" fmla="*/ 16 h 32"/>
                <a:gd name="T14" fmla="*/ 17 w 33"/>
                <a:gd name="T15" fmla="*/ 27 h 32"/>
                <a:gd name="T16" fmla="*/ 28 w 33"/>
                <a:gd name="T17" fmla="*/ 16 h 32"/>
                <a:gd name="T18" fmla="*/ 17 w 33"/>
                <a:gd name="T19" fmla="*/ 5 h 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3" h="32">
                  <a:moveTo>
                    <a:pt x="17" y="32"/>
                  </a:moveTo>
                  <a:cubicBezTo>
                    <a:pt x="8" y="32"/>
                    <a:pt x="0" y="25"/>
                    <a:pt x="0" y="16"/>
                  </a:cubicBezTo>
                  <a:cubicBezTo>
                    <a:pt x="0" y="7"/>
                    <a:pt x="8" y="0"/>
                    <a:pt x="17" y="0"/>
                  </a:cubicBezTo>
                  <a:cubicBezTo>
                    <a:pt x="25" y="0"/>
                    <a:pt x="33" y="7"/>
                    <a:pt x="33" y="16"/>
                  </a:cubicBezTo>
                  <a:cubicBezTo>
                    <a:pt x="33" y="25"/>
                    <a:pt x="25" y="32"/>
                    <a:pt x="17" y="32"/>
                  </a:cubicBezTo>
                  <a:close/>
                  <a:moveTo>
                    <a:pt x="17" y="5"/>
                  </a:moveTo>
                  <a:cubicBezTo>
                    <a:pt x="11" y="5"/>
                    <a:pt x="6" y="10"/>
                    <a:pt x="6" y="16"/>
                  </a:cubicBezTo>
                  <a:cubicBezTo>
                    <a:pt x="6" y="22"/>
                    <a:pt x="11" y="27"/>
                    <a:pt x="17" y="27"/>
                  </a:cubicBezTo>
                  <a:cubicBezTo>
                    <a:pt x="23" y="27"/>
                    <a:pt x="28" y="22"/>
                    <a:pt x="28" y="16"/>
                  </a:cubicBezTo>
                  <a:cubicBezTo>
                    <a:pt x="28" y="10"/>
                    <a:pt x="23" y="5"/>
                    <a:pt x="17" y="5"/>
                  </a:cubicBezTo>
                  <a:close/>
                </a:path>
              </a:pathLst>
            </a:custGeom>
            <a:grpFill/>
            <a:ln>
              <a:noFill/>
            </a:ln>
            <a:extLst/>
          </p:spPr>
          <p:txBody>
            <a:bodyPr/>
            <a:lstStyle/>
            <a:p>
              <a:pPr eaLnBrk="1" fontAlgn="auto" hangingPunct="1">
                <a:spcBef>
                  <a:spcPts val="0"/>
                </a:spcBef>
                <a:spcAft>
                  <a:spcPts val="0"/>
                </a:spcAft>
                <a:defRPr/>
              </a:pPr>
              <a:endParaRPr lang="en-US" dirty="0">
                <a:latin typeface="+mn-lt"/>
              </a:endParaRPr>
            </a:p>
          </p:txBody>
        </p:sp>
        <p:sp>
          <p:nvSpPr>
            <p:cNvPr id="27" name="Rectangle 34"/>
            <p:cNvSpPr>
              <a:spLocks noChangeArrowheads="1"/>
            </p:cNvSpPr>
            <p:nvPr/>
          </p:nvSpPr>
          <p:spPr bwMode="black">
            <a:xfrm>
              <a:off x="6843713" y="2182813"/>
              <a:ext cx="19050" cy="123825"/>
            </a:xfrm>
            <a:prstGeom prst="rect">
              <a:avLst/>
            </a:prstGeom>
            <a:grpFill/>
            <a:ln>
              <a:noFill/>
            </a:ln>
            <a:extLst/>
          </p:spPr>
          <p:txBody>
            <a:bodyPr/>
            <a:lstStyle/>
            <a:p>
              <a:pPr eaLnBrk="1" fontAlgn="auto" hangingPunct="1">
                <a:spcBef>
                  <a:spcPts val="0"/>
                </a:spcBef>
                <a:spcAft>
                  <a:spcPts val="0"/>
                </a:spcAft>
                <a:defRPr/>
              </a:pPr>
              <a:endParaRPr lang="en-US" dirty="0">
                <a:latin typeface="+mn-lt"/>
              </a:endParaRPr>
            </a:p>
          </p:txBody>
        </p:sp>
      </p:grpSp>
      <p:grpSp>
        <p:nvGrpSpPr>
          <p:cNvPr id="28" name="Group 27"/>
          <p:cNvGrpSpPr>
            <a:grpSpLocks/>
          </p:cNvGrpSpPr>
          <p:nvPr userDrawn="1"/>
        </p:nvGrpSpPr>
        <p:grpSpPr bwMode="auto">
          <a:xfrm>
            <a:off x="9096375" y="3611563"/>
            <a:ext cx="1620838" cy="842962"/>
            <a:chOff x="8614838" y="3645100"/>
            <a:chExt cx="1620837" cy="842963"/>
          </a:xfrm>
        </p:grpSpPr>
        <p:sp>
          <p:nvSpPr>
            <p:cNvPr id="29" name="Freeform 8"/>
            <p:cNvSpPr>
              <a:spLocks noEditPoints="1"/>
            </p:cNvSpPr>
            <p:nvPr userDrawn="1"/>
          </p:nvSpPr>
          <p:spPr bwMode="black">
            <a:xfrm>
              <a:off x="8614838" y="3922913"/>
              <a:ext cx="627062" cy="404812"/>
            </a:xfrm>
            <a:custGeom>
              <a:avLst/>
              <a:gdLst>
                <a:gd name="T0" fmla="*/ 2147483646 w 167"/>
                <a:gd name="T1" fmla="*/ 2147483646 h 108"/>
                <a:gd name="T2" fmla="*/ 2147483646 w 167"/>
                <a:gd name="T3" fmla="*/ 2147483646 h 108"/>
                <a:gd name="T4" fmla="*/ 0 w 167"/>
                <a:gd name="T5" fmla="*/ 2147483646 h 108"/>
                <a:gd name="T6" fmla="*/ 2147483646 w 167"/>
                <a:gd name="T7" fmla="*/ 2147483646 h 108"/>
                <a:gd name="T8" fmla="*/ 2147483646 w 167"/>
                <a:gd name="T9" fmla="*/ 2147483646 h 108"/>
                <a:gd name="T10" fmla="*/ 2147483646 w 167"/>
                <a:gd name="T11" fmla="*/ 0 h 108"/>
                <a:gd name="T12" fmla="*/ 2147483646 w 167"/>
                <a:gd name="T13" fmla="*/ 2147483646 h 108"/>
                <a:gd name="T14" fmla="*/ 2147483646 w 167"/>
                <a:gd name="T15" fmla="*/ 2147483646 h 108"/>
                <a:gd name="T16" fmla="*/ 2147483646 w 167"/>
                <a:gd name="T17" fmla="*/ 2147483646 h 108"/>
                <a:gd name="T18" fmla="*/ 2147483646 w 167"/>
                <a:gd name="T19" fmla="*/ 2147483646 h 108"/>
                <a:gd name="T20" fmla="*/ 2147483646 w 167"/>
                <a:gd name="T21" fmla="*/ 2147483646 h 108"/>
                <a:gd name="T22" fmla="*/ 2147483646 w 167"/>
                <a:gd name="T23" fmla="*/ 2147483646 h 108"/>
                <a:gd name="T24" fmla="*/ 2147483646 w 167"/>
                <a:gd name="T25" fmla="*/ 2147483646 h 108"/>
                <a:gd name="T26" fmla="*/ 2147483646 w 167"/>
                <a:gd name="T27" fmla="*/ 2147483646 h 108"/>
                <a:gd name="T28" fmla="*/ 2147483646 w 167"/>
                <a:gd name="T29" fmla="*/ 2147483646 h 108"/>
                <a:gd name="T30" fmla="*/ 2147483646 w 167"/>
                <a:gd name="T31" fmla="*/ 2147483646 h 108"/>
                <a:gd name="T32" fmla="*/ 2147483646 w 167"/>
                <a:gd name="T33" fmla="*/ 2147483646 h 108"/>
                <a:gd name="T34" fmla="*/ 2147483646 w 167"/>
                <a:gd name="T35" fmla="*/ 2147483646 h 108"/>
                <a:gd name="T36" fmla="*/ 2147483646 w 167"/>
                <a:gd name="T37" fmla="*/ 2147483646 h 108"/>
                <a:gd name="T38" fmla="*/ 2147483646 w 167"/>
                <a:gd name="T39" fmla="*/ 2147483646 h 108"/>
                <a:gd name="T40" fmla="*/ 2147483646 w 167"/>
                <a:gd name="T41" fmla="*/ 2147483646 h 108"/>
                <a:gd name="T42" fmla="*/ 2147483646 w 167"/>
                <a:gd name="T43" fmla="*/ 2147483646 h 108"/>
                <a:gd name="T44" fmla="*/ 2147483646 w 167"/>
                <a:gd name="T45" fmla="*/ 2147483646 h 108"/>
                <a:gd name="T46" fmla="*/ 2147483646 w 167"/>
                <a:gd name="T47" fmla="*/ 2147483646 h 108"/>
                <a:gd name="T48" fmla="*/ 2147483646 w 167"/>
                <a:gd name="T49" fmla="*/ 2147483646 h 108"/>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167" h="108">
                  <a:moveTo>
                    <a:pt x="142" y="108"/>
                  </a:moveTo>
                  <a:cubicBezTo>
                    <a:pt x="31" y="108"/>
                    <a:pt x="31" y="108"/>
                    <a:pt x="31" y="108"/>
                  </a:cubicBezTo>
                  <a:cubicBezTo>
                    <a:pt x="14" y="108"/>
                    <a:pt x="0" y="94"/>
                    <a:pt x="0" y="76"/>
                  </a:cubicBezTo>
                  <a:cubicBezTo>
                    <a:pt x="0" y="59"/>
                    <a:pt x="14" y="44"/>
                    <a:pt x="31" y="44"/>
                  </a:cubicBezTo>
                  <a:cubicBezTo>
                    <a:pt x="32" y="44"/>
                    <a:pt x="34" y="45"/>
                    <a:pt x="35" y="45"/>
                  </a:cubicBezTo>
                  <a:cubicBezTo>
                    <a:pt x="39" y="19"/>
                    <a:pt x="62" y="0"/>
                    <a:pt x="89" y="0"/>
                  </a:cubicBezTo>
                  <a:cubicBezTo>
                    <a:pt x="118" y="0"/>
                    <a:pt x="143" y="24"/>
                    <a:pt x="143" y="54"/>
                  </a:cubicBezTo>
                  <a:cubicBezTo>
                    <a:pt x="143" y="55"/>
                    <a:pt x="143" y="56"/>
                    <a:pt x="143" y="57"/>
                  </a:cubicBezTo>
                  <a:cubicBezTo>
                    <a:pt x="156" y="58"/>
                    <a:pt x="167" y="69"/>
                    <a:pt x="167" y="83"/>
                  </a:cubicBezTo>
                  <a:cubicBezTo>
                    <a:pt x="167" y="97"/>
                    <a:pt x="156" y="108"/>
                    <a:pt x="142" y="108"/>
                  </a:cubicBezTo>
                  <a:close/>
                  <a:moveTo>
                    <a:pt x="31" y="50"/>
                  </a:moveTo>
                  <a:cubicBezTo>
                    <a:pt x="17" y="50"/>
                    <a:pt x="5" y="62"/>
                    <a:pt x="5" y="76"/>
                  </a:cubicBezTo>
                  <a:cubicBezTo>
                    <a:pt x="5" y="91"/>
                    <a:pt x="17" y="103"/>
                    <a:pt x="31" y="103"/>
                  </a:cubicBezTo>
                  <a:cubicBezTo>
                    <a:pt x="142" y="103"/>
                    <a:pt x="142" y="103"/>
                    <a:pt x="142" y="103"/>
                  </a:cubicBezTo>
                  <a:cubicBezTo>
                    <a:pt x="153" y="103"/>
                    <a:pt x="162" y="94"/>
                    <a:pt x="162" y="83"/>
                  </a:cubicBezTo>
                  <a:cubicBezTo>
                    <a:pt x="162" y="72"/>
                    <a:pt x="153" y="63"/>
                    <a:pt x="142" y="63"/>
                  </a:cubicBezTo>
                  <a:cubicBezTo>
                    <a:pt x="141" y="63"/>
                    <a:pt x="140" y="63"/>
                    <a:pt x="140" y="63"/>
                  </a:cubicBezTo>
                  <a:cubicBezTo>
                    <a:pt x="137" y="63"/>
                    <a:pt x="137" y="63"/>
                    <a:pt x="137" y="63"/>
                  </a:cubicBezTo>
                  <a:cubicBezTo>
                    <a:pt x="137" y="60"/>
                    <a:pt x="137" y="60"/>
                    <a:pt x="137" y="60"/>
                  </a:cubicBezTo>
                  <a:cubicBezTo>
                    <a:pt x="138" y="58"/>
                    <a:pt x="138" y="56"/>
                    <a:pt x="138" y="54"/>
                  </a:cubicBezTo>
                  <a:cubicBezTo>
                    <a:pt x="138" y="27"/>
                    <a:pt x="116" y="5"/>
                    <a:pt x="89" y="5"/>
                  </a:cubicBezTo>
                  <a:cubicBezTo>
                    <a:pt x="64" y="5"/>
                    <a:pt x="43" y="23"/>
                    <a:pt x="40" y="48"/>
                  </a:cubicBezTo>
                  <a:cubicBezTo>
                    <a:pt x="39" y="51"/>
                    <a:pt x="39" y="51"/>
                    <a:pt x="39" y="51"/>
                  </a:cubicBezTo>
                  <a:cubicBezTo>
                    <a:pt x="37" y="50"/>
                    <a:pt x="37" y="50"/>
                    <a:pt x="37" y="50"/>
                  </a:cubicBezTo>
                  <a:cubicBezTo>
                    <a:pt x="36" y="50"/>
                    <a:pt x="33" y="50"/>
                    <a:pt x="31" y="50"/>
                  </a:cubicBezTo>
                  <a:close/>
                </a:path>
              </a:pathLst>
            </a:custGeom>
            <a:solidFill>
              <a:schemeClr val="accent1"/>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en-US"/>
            </a:p>
          </p:txBody>
        </p:sp>
        <p:sp>
          <p:nvSpPr>
            <p:cNvPr id="30" name="Freeform 39"/>
            <p:cNvSpPr>
              <a:spLocks noEditPoints="1"/>
            </p:cNvSpPr>
            <p:nvPr userDrawn="1"/>
          </p:nvSpPr>
          <p:spPr bwMode="black">
            <a:xfrm>
              <a:off x="8945038" y="3645100"/>
              <a:ext cx="1290637" cy="842963"/>
            </a:xfrm>
            <a:custGeom>
              <a:avLst/>
              <a:gdLst>
                <a:gd name="T0" fmla="*/ 277 w 344"/>
                <a:gd name="T1" fmla="*/ 83 h 225"/>
                <a:gd name="T2" fmla="*/ 279 w 344"/>
                <a:gd name="T3" fmla="*/ 68 h 225"/>
                <a:gd name="T4" fmla="*/ 210 w 344"/>
                <a:gd name="T5" fmla="*/ 0 h 225"/>
                <a:gd name="T6" fmla="*/ 148 w 344"/>
                <a:gd name="T7" fmla="*/ 41 h 225"/>
                <a:gd name="T8" fmla="*/ 130 w 344"/>
                <a:gd name="T9" fmla="*/ 38 h 225"/>
                <a:gd name="T10" fmla="*/ 81 w 344"/>
                <a:gd name="T11" fmla="*/ 83 h 225"/>
                <a:gd name="T12" fmla="*/ 71 w 344"/>
                <a:gd name="T13" fmla="*/ 83 h 225"/>
                <a:gd name="T14" fmla="*/ 0 w 344"/>
                <a:gd name="T15" fmla="*/ 154 h 225"/>
                <a:gd name="T16" fmla="*/ 58 w 344"/>
                <a:gd name="T17" fmla="*/ 225 h 225"/>
                <a:gd name="T18" fmla="*/ 168 w 344"/>
                <a:gd name="T19" fmla="*/ 225 h 225"/>
                <a:gd name="T20" fmla="*/ 175 w 344"/>
                <a:gd name="T21" fmla="*/ 225 h 225"/>
                <a:gd name="T22" fmla="*/ 277 w 344"/>
                <a:gd name="T23" fmla="*/ 225 h 225"/>
                <a:gd name="T24" fmla="*/ 285 w 344"/>
                <a:gd name="T25" fmla="*/ 225 h 225"/>
                <a:gd name="T26" fmla="*/ 344 w 344"/>
                <a:gd name="T27" fmla="*/ 154 h 225"/>
                <a:gd name="T28" fmla="*/ 277 w 344"/>
                <a:gd name="T29" fmla="*/ 83 h 225"/>
                <a:gd name="T30" fmla="*/ 285 w 344"/>
                <a:gd name="T31" fmla="*/ 220 h 225"/>
                <a:gd name="T32" fmla="*/ 58 w 344"/>
                <a:gd name="T33" fmla="*/ 220 h 225"/>
                <a:gd name="T34" fmla="*/ 5 w 344"/>
                <a:gd name="T35" fmla="*/ 154 h 225"/>
                <a:gd name="T36" fmla="*/ 71 w 344"/>
                <a:gd name="T37" fmla="*/ 88 h 225"/>
                <a:gd name="T38" fmla="*/ 86 w 344"/>
                <a:gd name="T39" fmla="*/ 88 h 225"/>
                <a:gd name="T40" fmla="*/ 87 w 344"/>
                <a:gd name="T41" fmla="*/ 85 h 225"/>
                <a:gd name="T42" fmla="*/ 130 w 344"/>
                <a:gd name="T43" fmla="*/ 43 h 225"/>
                <a:gd name="T44" fmla="*/ 148 w 344"/>
                <a:gd name="T45" fmla="*/ 46 h 225"/>
                <a:gd name="T46" fmla="*/ 150 w 344"/>
                <a:gd name="T47" fmla="*/ 47 h 225"/>
                <a:gd name="T48" fmla="*/ 151 w 344"/>
                <a:gd name="T49" fmla="*/ 45 h 225"/>
                <a:gd name="T50" fmla="*/ 210 w 344"/>
                <a:gd name="T51" fmla="*/ 5 h 225"/>
                <a:gd name="T52" fmla="*/ 274 w 344"/>
                <a:gd name="T53" fmla="*/ 68 h 225"/>
                <a:gd name="T54" fmla="*/ 272 w 344"/>
                <a:gd name="T55" fmla="*/ 85 h 225"/>
                <a:gd name="T56" fmla="*/ 271 w 344"/>
                <a:gd name="T57" fmla="*/ 88 h 225"/>
                <a:gd name="T58" fmla="*/ 274 w 344"/>
                <a:gd name="T59" fmla="*/ 88 h 225"/>
                <a:gd name="T60" fmla="*/ 338 w 344"/>
                <a:gd name="T61" fmla="*/ 154 h 225"/>
                <a:gd name="T62" fmla="*/ 285 w 344"/>
                <a:gd name="T63" fmla="*/ 220 h 2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344" h="225">
                  <a:moveTo>
                    <a:pt x="277" y="83"/>
                  </a:moveTo>
                  <a:cubicBezTo>
                    <a:pt x="279" y="78"/>
                    <a:pt x="279" y="73"/>
                    <a:pt x="279" y="68"/>
                  </a:cubicBezTo>
                  <a:cubicBezTo>
                    <a:pt x="279" y="30"/>
                    <a:pt x="248" y="0"/>
                    <a:pt x="210" y="0"/>
                  </a:cubicBezTo>
                  <a:cubicBezTo>
                    <a:pt x="183" y="0"/>
                    <a:pt x="159" y="16"/>
                    <a:pt x="148" y="41"/>
                  </a:cubicBezTo>
                  <a:cubicBezTo>
                    <a:pt x="142" y="39"/>
                    <a:pt x="136" y="38"/>
                    <a:pt x="130" y="38"/>
                  </a:cubicBezTo>
                  <a:cubicBezTo>
                    <a:pt x="105" y="38"/>
                    <a:pt x="84" y="57"/>
                    <a:pt x="81" y="83"/>
                  </a:cubicBezTo>
                  <a:cubicBezTo>
                    <a:pt x="71" y="83"/>
                    <a:pt x="71" y="83"/>
                    <a:pt x="71" y="83"/>
                  </a:cubicBezTo>
                  <a:cubicBezTo>
                    <a:pt x="32" y="83"/>
                    <a:pt x="0" y="115"/>
                    <a:pt x="0" y="154"/>
                  </a:cubicBezTo>
                  <a:cubicBezTo>
                    <a:pt x="0" y="193"/>
                    <a:pt x="32" y="225"/>
                    <a:pt x="58" y="225"/>
                  </a:cubicBezTo>
                  <a:cubicBezTo>
                    <a:pt x="168" y="225"/>
                    <a:pt x="168" y="225"/>
                    <a:pt x="168" y="225"/>
                  </a:cubicBezTo>
                  <a:cubicBezTo>
                    <a:pt x="175" y="225"/>
                    <a:pt x="175" y="225"/>
                    <a:pt x="175" y="225"/>
                  </a:cubicBezTo>
                  <a:cubicBezTo>
                    <a:pt x="277" y="225"/>
                    <a:pt x="277" y="225"/>
                    <a:pt x="277" y="225"/>
                  </a:cubicBezTo>
                  <a:cubicBezTo>
                    <a:pt x="285" y="225"/>
                    <a:pt x="285" y="225"/>
                    <a:pt x="285" y="225"/>
                  </a:cubicBezTo>
                  <a:cubicBezTo>
                    <a:pt x="311" y="225"/>
                    <a:pt x="344" y="193"/>
                    <a:pt x="344" y="154"/>
                  </a:cubicBezTo>
                  <a:cubicBezTo>
                    <a:pt x="344" y="116"/>
                    <a:pt x="315" y="85"/>
                    <a:pt x="277" y="83"/>
                  </a:cubicBezTo>
                  <a:close/>
                  <a:moveTo>
                    <a:pt x="285" y="220"/>
                  </a:moveTo>
                  <a:cubicBezTo>
                    <a:pt x="58" y="220"/>
                    <a:pt x="58" y="220"/>
                    <a:pt x="58" y="220"/>
                  </a:cubicBezTo>
                  <a:cubicBezTo>
                    <a:pt x="34" y="220"/>
                    <a:pt x="5" y="190"/>
                    <a:pt x="5" y="154"/>
                  </a:cubicBezTo>
                  <a:cubicBezTo>
                    <a:pt x="5" y="117"/>
                    <a:pt x="34" y="88"/>
                    <a:pt x="71" y="88"/>
                  </a:cubicBezTo>
                  <a:cubicBezTo>
                    <a:pt x="86" y="88"/>
                    <a:pt x="86" y="88"/>
                    <a:pt x="86" y="88"/>
                  </a:cubicBezTo>
                  <a:cubicBezTo>
                    <a:pt x="87" y="85"/>
                    <a:pt x="87" y="85"/>
                    <a:pt x="87" y="85"/>
                  </a:cubicBezTo>
                  <a:cubicBezTo>
                    <a:pt x="87" y="61"/>
                    <a:pt x="107" y="43"/>
                    <a:pt x="130" y="43"/>
                  </a:cubicBezTo>
                  <a:cubicBezTo>
                    <a:pt x="136" y="43"/>
                    <a:pt x="142" y="44"/>
                    <a:pt x="148" y="46"/>
                  </a:cubicBezTo>
                  <a:cubicBezTo>
                    <a:pt x="150" y="47"/>
                    <a:pt x="150" y="47"/>
                    <a:pt x="150" y="47"/>
                  </a:cubicBezTo>
                  <a:cubicBezTo>
                    <a:pt x="151" y="45"/>
                    <a:pt x="151" y="45"/>
                    <a:pt x="151" y="45"/>
                  </a:cubicBezTo>
                  <a:cubicBezTo>
                    <a:pt x="161" y="21"/>
                    <a:pt x="184" y="5"/>
                    <a:pt x="210" y="5"/>
                  </a:cubicBezTo>
                  <a:cubicBezTo>
                    <a:pt x="245" y="5"/>
                    <a:pt x="274" y="33"/>
                    <a:pt x="274" y="68"/>
                  </a:cubicBezTo>
                  <a:cubicBezTo>
                    <a:pt x="274" y="74"/>
                    <a:pt x="273" y="79"/>
                    <a:pt x="272" y="85"/>
                  </a:cubicBezTo>
                  <a:cubicBezTo>
                    <a:pt x="271" y="88"/>
                    <a:pt x="271" y="88"/>
                    <a:pt x="271" y="88"/>
                  </a:cubicBezTo>
                  <a:cubicBezTo>
                    <a:pt x="274" y="88"/>
                    <a:pt x="274" y="88"/>
                    <a:pt x="274" y="88"/>
                  </a:cubicBezTo>
                  <a:cubicBezTo>
                    <a:pt x="310" y="89"/>
                    <a:pt x="338" y="118"/>
                    <a:pt x="338" y="154"/>
                  </a:cubicBezTo>
                  <a:cubicBezTo>
                    <a:pt x="338" y="190"/>
                    <a:pt x="309" y="220"/>
                    <a:pt x="285" y="220"/>
                  </a:cubicBezTo>
                  <a:close/>
                </a:path>
              </a:pathLst>
            </a:custGeom>
            <a:solidFill>
              <a:schemeClr val="accent1">
                <a:lumMod val="60000"/>
                <a:lumOff val="40000"/>
              </a:schemeClr>
            </a:solidFill>
            <a:ln>
              <a:noFill/>
            </a:ln>
          </p:spPr>
          <p:txBody>
            <a:bodyPr/>
            <a:lstStyle/>
            <a:p>
              <a:pPr eaLnBrk="1" fontAlgn="auto" hangingPunct="1">
                <a:spcBef>
                  <a:spcPts val="0"/>
                </a:spcBef>
                <a:spcAft>
                  <a:spcPts val="0"/>
                </a:spcAft>
                <a:defRPr/>
              </a:pPr>
              <a:endParaRPr lang="en-US" dirty="0">
                <a:latin typeface="+mn-lt"/>
              </a:endParaRPr>
            </a:p>
          </p:txBody>
        </p:sp>
      </p:grpSp>
      <p:grpSp>
        <p:nvGrpSpPr>
          <p:cNvPr id="31" name="compass"/>
          <p:cNvGrpSpPr>
            <a:grpSpLocks/>
          </p:cNvGrpSpPr>
          <p:nvPr userDrawn="1"/>
        </p:nvGrpSpPr>
        <p:grpSpPr bwMode="auto">
          <a:xfrm>
            <a:off x="9929813" y="5149850"/>
            <a:ext cx="985837" cy="985838"/>
            <a:chOff x="7363812" y="1203877"/>
            <a:chExt cx="985962" cy="985962"/>
          </a:xfrm>
        </p:grpSpPr>
        <p:grpSp>
          <p:nvGrpSpPr>
            <p:cNvPr id="32" name="Group 38"/>
            <p:cNvGrpSpPr>
              <a:grpSpLocks/>
            </p:cNvGrpSpPr>
            <p:nvPr userDrawn="1"/>
          </p:nvGrpSpPr>
          <p:grpSpPr bwMode="auto">
            <a:xfrm>
              <a:off x="7388481" y="1278552"/>
              <a:ext cx="936625" cy="836612"/>
              <a:chOff x="9475263" y="5255258"/>
              <a:chExt cx="936625" cy="836612"/>
            </a:xfrm>
          </p:grpSpPr>
          <p:sp>
            <p:nvSpPr>
              <p:cNvPr id="34" name="Freeform 10"/>
              <p:cNvSpPr>
                <a:spLocks noEditPoints="1"/>
              </p:cNvSpPr>
              <p:nvPr userDrawn="1"/>
            </p:nvSpPr>
            <p:spPr bwMode="black">
              <a:xfrm>
                <a:off x="9475997" y="5255205"/>
                <a:ext cx="935156" cy="836717"/>
              </a:xfrm>
              <a:custGeom>
                <a:avLst/>
                <a:gdLst>
                  <a:gd name="T0" fmla="*/ 215 w 250"/>
                  <a:gd name="T1" fmla="*/ 92 h 223"/>
                  <a:gd name="T2" fmla="*/ 156 w 250"/>
                  <a:gd name="T3" fmla="*/ 109 h 223"/>
                  <a:gd name="T4" fmla="*/ 176 w 250"/>
                  <a:gd name="T5" fmla="*/ 91 h 223"/>
                  <a:gd name="T6" fmla="*/ 152 w 250"/>
                  <a:gd name="T7" fmla="*/ 96 h 223"/>
                  <a:gd name="T8" fmla="*/ 177 w 250"/>
                  <a:gd name="T9" fmla="*/ 61 h 223"/>
                  <a:gd name="T10" fmla="*/ 186 w 250"/>
                  <a:gd name="T11" fmla="*/ 59 h 223"/>
                  <a:gd name="T12" fmla="*/ 175 w 250"/>
                  <a:gd name="T13" fmla="*/ 47 h 223"/>
                  <a:gd name="T14" fmla="*/ 175 w 250"/>
                  <a:gd name="T15" fmla="*/ 47 h 223"/>
                  <a:gd name="T16" fmla="*/ 173 w 250"/>
                  <a:gd name="T17" fmla="*/ 57 h 223"/>
                  <a:gd name="T18" fmla="*/ 137 w 250"/>
                  <a:gd name="T19" fmla="*/ 80 h 223"/>
                  <a:gd name="T20" fmla="*/ 141 w 250"/>
                  <a:gd name="T21" fmla="*/ 56 h 223"/>
                  <a:gd name="T22" fmla="*/ 123 w 250"/>
                  <a:gd name="T23" fmla="*/ 77 h 223"/>
                  <a:gd name="T24" fmla="*/ 129 w 250"/>
                  <a:gd name="T25" fmla="*/ 9 h 223"/>
                  <a:gd name="T26" fmla="*/ 112 w 250"/>
                  <a:gd name="T27" fmla="*/ 9 h 223"/>
                  <a:gd name="T28" fmla="*/ 118 w 250"/>
                  <a:gd name="T29" fmla="*/ 77 h 223"/>
                  <a:gd name="T30" fmla="*/ 101 w 250"/>
                  <a:gd name="T31" fmla="*/ 56 h 223"/>
                  <a:gd name="T32" fmla="*/ 105 w 250"/>
                  <a:gd name="T33" fmla="*/ 80 h 223"/>
                  <a:gd name="T34" fmla="*/ 69 w 250"/>
                  <a:gd name="T35" fmla="*/ 57 h 223"/>
                  <a:gd name="T36" fmla="*/ 67 w 250"/>
                  <a:gd name="T37" fmla="*/ 47 h 223"/>
                  <a:gd name="T38" fmla="*/ 55 w 250"/>
                  <a:gd name="T39" fmla="*/ 59 h 223"/>
                  <a:gd name="T40" fmla="*/ 65 w 250"/>
                  <a:gd name="T41" fmla="*/ 61 h 223"/>
                  <a:gd name="T42" fmla="*/ 90 w 250"/>
                  <a:gd name="T43" fmla="*/ 96 h 223"/>
                  <a:gd name="T44" fmla="*/ 66 w 250"/>
                  <a:gd name="T45" fmla="*/ 91 h 223"/>
                  <a:gd name="T46" fmla="*/ 86 w 250"/>
                  <a:gd name="T47" fmla="*/ 109 h 223"/>
                  <a:gd name="T48" fmla="*/ 35 w 250"/>
                  <a:gd name="T49" fmla="*/ 99 h 223"/>
                  <a:gd name="T50" fmla="*/ 13 w 250"/>
                  <a:gd name="T51" fmla="*/ 112 h 223"/>
                  <a:gd name="T52" fmla="*/ 35 w 250"/>
                  <a:gd name="T53" fmla="*/ 124 h 223"/>
                  <a:gd name="T54" fmla="*/ 86 w 250"/>
                  <a:gd name="T55" fmla="*/ 114 h 223"/>
                  <a:gd name="T56" fmla="*/ 66 w 250"/>
                  <a:gd name="T57" fmla="*/ 132 h 223"/>
                  <a:gd name="T58" fmla="*/ 90 w 250"/>
                  <a:gd name="T59" fmla="*/ 127 h 223"/>
                  <a:gd name="T60" fmla="*/ 65 w 250"/>
                  <a:gd name="T61" fmla="*/ 165 h 223"/>
                  <a:gd name="T62" fmla="*/ 55 w 250"/>
                  <a:gd name="T63" fmla="*/ 166 h 223"/>
                  <a:gd name="T64" fmla="*/ 67 w 250"/>
                  <a:gd name="T65" fmla="*/ 178 h 223"/>
                  <a:gd name="T66" fmla="*/ 69 w 250"/>
                  <a:gd name="T67" fmla="*/ 168 h 223"/>
                  <a:gd name="T68" fmla="*/ 105 w 250"/>
                  <a:gd name="T69" fmla="*/ 143 h 223"/>
                  <a:gd name="T70" fmla="*/ 101 w 250"/>
                  <a:gd name="T71" fmla="*/ 167 h 223"/>
                  <a:gd name="T72" fmla="*/ 118 w 250"/>
                  <a:gd name="T73" fmla="*/ 146 h 223"/>
                  <a:gd name="T74" fmla="*/ 118 w 250"/>
                  <a:gd name="T75" fmla="*/ 206 h 223"/>
                  <a:gd name="T76" fmla="*/ 121 w 250"/>
                  <a:gd name="T77" fmla="*/ 223 h 223"/>
                  <a:gd name="T78" fmla="*/ 123 w 250"/>
                  <a:gd name="T79" fmla="*/ 206 h 223"/>
                  <a:gd name="T80" fmla="*/ 123 w 250"/>
                  <a:gd name="T81" fmla="*/ 146 h 223"/>
                  <a:gd name="T82" fmla="*/ 141 w 250"/>
                  <a:gd name="T83" fmla="*/ 167 h 223"/>
                  <a:gd name="T84" fmla="*/ 137 w 250"/>
                  <a:gd name="T85" fmla="*/ 143 h 223"/>
                  <a:gd name="T86" fmla="*/ 173 w 250"/>
                  <a:gd name="T87" fmla="*/ 168 h 223"/>
                  <a:gd name="T88" fmla="*/ 175 w 250"/>
                  <a:gd name="T89" fmla="*/ 178 h 223"/>
                  <a:gd name="T90" fmla="*/ 187 w 250"/>
                  <a:gd name="T91" fmla="*/ 166 h 223"/>
                  <a:gd name="T92" fmla="*/ 177 w 250"/>
                  <a:gd name="T93" fmla="*/ 165 h 223"/>
                  <a:gd name="T94" fmla="*/ 152 w 250"/>
                  <a:gd name="T95" fmla="*/ 127 h 223"/>
                  <a:gd name="T96" fmla="*/ 176 w 250"/>
                  <a:gd name="T97" fmla="*/ 132 h 223"/>
                  <a:gd name="T98" fmla="*/ 156 w 250"/>
                  <a:gd name="T99" fmla="*/ 114 h 223"/>
                  <a:gd name="T100" fmla="*/ 215 w 250"/>
                  <a:gd name="T101" fmla="*/ 131 h 223"/>
                  <a:gd name="T102" fmla="*/ 121 w 250"/>
                  <a:gd name="T103" fmla="*/ 130 h 223"/>
                  <a:gd name="T104" fmla="*/ 121 w 250"/>
                  <a:gd name="T105" fmla="*/ 93 h 223"/>
                  <a:gd name="T106" fmla="*/ 121 w 250"/>
                  <a:gd name="T107" fmla="*/ 130 h 2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250" h="223">
                    <a:moveTo>
                      <a:pt x="250" y="112"/>
                    </a:moveTo>
                    <a:cubicBezTo>
                      <a:pt x="215" y="92"/>
                      <a:pt x="215" y="92"/>
                      <a:pt x="215" y="92"/>
                    </a:cubicBezTo>
                    <a:cubicBezTo>
                      <a:pt x="215" y="109"/>
                      <a:pt x="215" y="109"/>
                      <a:pt x="215" y="109"/>
                    </a:cubicBezTo>
                    <a:cubicBezTo>
                      <a:pt x="156" y="109"/>
                      <a:pt x="156" y="109"/>
                      <a:pt x="156" y="109"/>
                    </a:cubicBezTo>
                    <a:cubicBezTo>
                      <a:pt x="155" y="106"/>
                      <a:pt x="155" y="103"/>
                      <a:pt x="154" y="101"/>
                    </a:cubicBezTo>
                    <a:cubicBezTo>
                      <a:pt x="176" y="91"/>
                      <a:pt x="176" y="91"/>
                      <a:pt x="176" y="91"/>
                    </a:cubicBezTo>
                    <a:cubicBezTo>
                      <a:pt x="174" y="87"/>
                      <a:pt x="174" y="87"/>
                      <a:pt x="174" y="87"/>
                    </a:cubicBezTo>
                    <a:cubicBezTo>
                      <a:pt x="152" y="96"/>
                      <a:pt x="152" y="96"/>
                      <a:pt x="152" y="96"/>
                    </a:cubicBezTo>
                    <a:cubicBezTo>
                      <a:pt x="151" y="94"/>
                      <a:pt x="149" y="91"/>
                      <a:pt x="148" y="89"/>
                    </a:cubicBezTo>
                    <a:cubicBezTo>
                      <a:pt x="177" y="61"/>
                      <a:pt x="177" y="61"/>
                      <a:pt x="177" y="61"/>
                    </a:cubicBezTo>
                    <a:cubicBezTo>
                      <a:pt x="176" y="60"/>
                      <a:pt x="176" y="60"/>
                      <a:pt x="176" y="60"/>
                    </a:cubicBezTo>
                    <a:cubicBezTo>
                      <a:pt x="179" y="62"/>
                      <a:pt x="184" y="62"/>
                      <a:pt x="186" y="59"/>
                    </a:cubicBezTo>
                    <a:cubicBezTo>
                      <a:pt x="190" y="56"/>
                      <a:pt x="190" y="50"/>
                      <a:pt x="186" y="47"/>
                    </a:cubicBezTo>
                    <a:cubicBezTo>
                      <a:pt x="183" y="44"/>
                      <a:pt x="178" y="44"/>
                      <a:pt x="175" y="47"/>
                    </a:cubicBezTo>
                    <a:cubicBezTo>
                      <a:pt x="175" y="46"/>
                      <a:pt x="176" y="45"/>
                      <a:pt x="175" y="47"/>
                    </a:cubicBezTo>
                    <a:cubicBezTo>
                      <a:pt x="173" y="49"/>
                      <a:pt x="174" y="48"/>
                      <a:pt x="175" y="47"/>
                    </a:cubicBezTo>
                    <a:cubicBezTo>
                      <a:pt x="172" y="50"/>
                      <a:pt x="171" y="54"/>
                      <a:pt x="173" y="57"/>
                    </a:cubicBezTo>
                    <a:cubicBezTo>
                      <a:pt x="173" y="57"/>
                      <a:pt x="173" y="57"/>
                      <a:pt x="173" y="57"/>
                    </a:cubicBezTo>
                    <a:cubicBezTo>
                      <a:pt x="144" y="86"/>
                      <a:pt x="144" y="86"/>
                      <a:pt x="144" y="86"/>
                    </a:cubicBezTo>
                    <a:cubicBezTo>
                      <a:pt x="142" y="84"/>
                      <a:pt x="139" y="82"/>
                      <a:pt x="137" y="80"/>
                    </a:cubicBezTo>
                    <a:cubicBezTo>
                      <a:pt x="146" y="58"/>
                      <a:pt x="146" y="58"/>
                      <a:pt x="146" y="58"/>
                    </a:cubicBezTo>
                    <a:cubicBezTo>
                      <a:pt x="141" y="56"/>
                      <a:pt x="141" y="56"/>
                      <a:pt x="141" y="56"/>
                    </a:cubicBezTo>
                    <a:cubicBezTo>
                      <a:pt x="132" y="78"/>
                      <a:pt x="132" y="78"/>
                      <a:pt x="132" y="78"/>
                    </a:cubicBezTo>
                    <a:cubicBezTo>
                      <a:pt x="129" y="77"/>
                      <a:pt x="126" y="77"/>
                      <a:pt x="123" y="77"/>
                    </a:cubicBezTo>
                    <a:cubicBezTo>
                      <a:pt x="123" y="17"/>
                      <a:pt x="123" y="17"/>
                      <a:pt x="123" y="17"/>
                    </a:cubicBezTo>
                    <a:cubicBezTo>
                      <a:pt x="127" y="16"/>
                      <a:pt x="129" y="12"/>
                      <a:pt x="129" y="9"/>
                    </a:cubicBezTo>
                    <a:cubicBezTo>
                      <a:pt x="129" y="4"/>
                      <a:pt x="125" y="0"/>
                      <a:pt x="121" y="0"/>
                    </a:cubicBezTo>
                    <a:cubicBezTo>
                      <a:pt x="116" y="0"/>
                      <a:pt x="112" y="4"/>
                      <a:pt x="112" y="9"/>
                    </a:cubicBezTo>
                    <a:cubicBezTo>
                      <a:pt x="112" y="12"/>
                      <a:pt x="115" y="16"/>
                      <a:pt x="118" y="17"/>
                    </a:cubicBezTo>
                    <a:cubicBezTo>
                      <a:pt x="118" y="77"/>
                      <a:pt x="118" y="77"/>
                      <a:pt x="118" y="77"/>
                    </a:cubicBezTo>
                    <a:cubicBezTo>
                      <a:pt x="115" y="77"/>
                      <a:pt x="113" y="77"/>
                      <a:pt x="110" y="78"/>
                    </a:cubicBezTo>
                    <a:cubicBezTo>
                      <a:pt x="101" y="56"/>
                      <a:pt x="101" y="56"/>
                      <a:pt x="101" y="56"/>
                    </a:cubicBezTo>
                    <a:cubicBezTo>
                      <a:pt x="96" y="58"/>
                      <a:pt x="96" y="58"/>
                      <a:pt x="96" y="58"/>
                    </a:cubicBezTo>
                    <a:cubicBezTo>
                      <a:pt x="105" y="80"/>
                      <a:pt x="105" y="80"/>
                      <a:pt x="105" y="80"/>
                    </a:cubicBezTo>
                    <a:cubicBezTo>
                      <a:pt x="102" y="82"/>
                      <a:pt x="100" y="84"/>
                      <a:pt x="97" y="86"/>
                    </a:cubicBezTo>
                    <a:cubicBezTo>
                      <a:pt x="69" y="57"/>
                      <a:pt x="69" y="57"/>
                      <a:pt x="69" y="57"/>
                    </a:cubicBezTo>
                    <a:cubicBezTo>
                      <a:pt x="68" y="57"/>
                      <a:pt x="68" y="57"/>
                      <a:pt x="68" y="57"/>
                    </a:cubicBezTo>
                    <a:cubicBezTo>
                      <a:pt x="70" y="54"/>
                      <a:pt x="70" y="50"/>
                      <a:pt x="67" y="47"/>
                    </a:cubicBezTo>
                    <a:cubicBezTo>
                      <a:pt x="64" y="44"/>
                      <a:pt x="59" y="44"/>
                      <a:pt x="55" y="47"/>
                    </a:cubicBezTo>
                    <a:cubicBezTo>
                      <a:pt x="52" y="50"/>
                      <a:pt x="52" y="56"/>
                      <a:pt x="55" y="59"/>
                    </a:cubicBezTo>
                    <a:cubicBezTo>
                      <a:pt x="58" y="62"/>
                      <a:pt x="62" y="62"/>
                      <a:pt x="66" y="60"/>
                    </a:cubicBezTo>
                    <a:cubicBezTo>
                      <a:pt x="65" y="61"/>
                      <a:pt x="65" y="61"/>
                      <a:pt x="65" y="61"/>
                    </a:cubicBezTo>
                    <a:cubicBezTo>
                      <a:pt x="94" y="89"/>
                      <a:pt x="94" y="89"/>
                      <a:pt x="94" y="89"/>
                    </a:cubicBezTo>
                    <a:cubicBezTo>
                      <a:pt x="92" y="91"/>
                      <a:pt x="91" y="94"/>
                      <a:pt x="90" y="96"/>
                    </a:cubicBezTo>
                    <a:cubicBezTo>
                      <a:pt x="67" y="87"/>
                      <a:pt x="67" y="87"/>
                      <a:pt x="67" y="87"/>
                    </a:cubicBezTo>
                    <a:cubicBezTo>
                      <a:pt x="66" y="91"/>
                      <a:pt x="66" y="91"/>
                      <a:pt x="66" y="91"/>
                    </a:cubicBezTo>
                    <a:cubicBezTo>
                      <a:pt x="88" y="101"/>
                      <a:pt x="88" y="101"/>
                      <a:pt x="88" y="101"/>
                    </a:cubicBezTo>
                    <a:cubicBezTo>
                      <a:pt x="87" y="103"/>
                      <a:pt x="86" y="106"/>
                      <a:pt x="86" y="109"/>
                    </a:cubicBezTo>
                    <a:cubicBezTo>
                      <a:pt x="44" y="109"/>
                      <a:pt x="44" y="109"/>
                      <a:pt x="44" y="109"/>
                    </a:cubicBezTo>
                    <a:cubicBezTo>
                      <a:pt x="35" y="99"/>
                      <a:pt x="35" y="99"/>
                      <a:pt x="35" y="99"/>
                    </a:cubicBezTo>
                    <a:cubicBezTo>
                      <a:pt x="0" y="99"/>
                      <a:pt x="0" y="99"/>
                      <a:pt x="0" y="99"/>
                    </a:cubicBezTo>
                    <a:cubicBezTo>
                      <a:pt x="13" y="112"/>
                      <a:pt x="13" y="112"/>
                      <a:pt x="13" y="112"/>
                    </a:cubicBezTo>
                    <a:cubicBezTo>
                      <a:pt x="0" y="124"/>
                      <a:pt x="0" y="124"/>
                      <a:pt x="0" y="124"/>
                    </a:cubicBezTo>
                    <a:cubicBezTo>
                      <a:pt x="35" y="124"/>
                      <a:pt x="35" y="124"/>
                      <a:pt x="35" y="124"/>
                    </a:cubicBezTo>
                    <a:cubicBezTo>
                      <a:pt x="44" y="114"/>
                      <a:pt x="44" y="114"/>
                      <a:pt x="44" y="114"/>
                    </a:cubicBezTo>
                    <a:cubicBezTo>
                      <a:pt x="86" y="114"/>
                      <a:pt x="86" y="114"/>
                      <a:pt x="86" y="114"/>
                    </a:cubicBezTo>
                    <a:cubicBezTo>
                      <a:pt x="86" y="117"/>
                      <a:pt x="87" y="120"/>
                      <a:pt x="88" y="123"/>
                    </a:cubicBezTo>
                    <a:cubicBezTo>
                      <a:pt x="66" y="132"/>
                      <a:pt x="66" y="132"/>
                      <a:pt x="66" y="132"/>
                    </a:cubicBezTo>
                    <a:cubicBezTo>
                      <a:pt x="67" y="136"/>
                      <a:pt x="67" y="136"/>
                      <a:pt x="67" y="136"/>
                    </a:cubicBezTo>
                    <a:cubicBezTo>
                      <a:pt x="90" y="127"/>
                      <a:pt x="90" y="127"/>
                      <a:pt x="90" y="127"/>
                    </a:cubicBezTo>
                    <a:cubicBezTo>
                      <a:pt x="91" y="130"/>
                      <a:pt x="93" y="133"/>
                      <a:pt x="95" y="135"/>
                    </a:cubicBezTo>
                    <a:cubicBezTo>
                      <a:pt x="65" y="165"/>
                      <a:pt x="65" y="165"/>
                      <a:pt x="65" y="165"/>
                    </a:cubicBezTo>
                    <a:cubicBezTo>
                      <a:pt x="66" y="165"/>
                      <a:pt x="66" y="165"/>
                      <a:pt x="66" y="165"/>
                    </a:cubicBezTo>
                    <a:cubicBezTo>
                      <a:pt x="62" y="163"/>
                      <a:pt x="58" y="163"/>
                      <a:pt x="55" y="166"/>
                    </a:cubicBezTo>
                    <a:cubicBezTo>
                      <a:pt x="52" y="170"/>
                      <a:pt x="52" y="175"/>
                      <a:pt x="55" y="178"/>
                    </a:cubicBezTo>
                    <a:cubicBezTo>
                      <a:pt x="58" y="182"/>
                      <a:pt x="64" y="182"/>
                      <a:pt x="67" y="178"/>
                    </a:cubicBezTo>
                    <a:cubicBezTo>
                      <a:pt x="70" y="175"/>
                      <a:pt x="70" y="171"/>
                      <a:pt x="68" y="168"/>
                    </a:cubicBezTo>
                    <a:cubicBezTo>
                      <a:pt x="69" y="168"/>
                      <a:pt x="69" y="168"/>
                      <a:pt x="69" y="168"/>
                    </a:cubicBezTo>
                    <a:cubicBezTo>
                      <a:pt x="99" y="138"/>
                      <a:pt x="99" y="138"/>
                      <a:pt x="99" y="138"/>
                    </a:cubicBezTo>
                    <a:cubicBezTo>
                      <a:pt x="101" y="140"/>
                      <a:pt x="103" y="142"/>
                      <a:pt x="105" y="143"/>
                    </a:cubicBezTo>
                    <a:cubicBezTo>
                      <a:pt x="96" y="165"/>
                      <a:pt x="96" y="165"/>
                      <a:pt x="96" y="165"/>
                    </a:cubicBezTo>
                    <a:cubicBezTo>
                      <a:pt x="101" y="167"/>
                      <a:pt x="101" y="167"/>
                      <a:pt x="101" y="167"/>
                    </a:cubicBezTo>
                    <a:cubicBezTo>
                      <a:pt x="110" y="145"/>
                      <a:pt x="110" y="145"/>
                      <a:pt x="110" y="145"/>
                    </a:cubicBezTo>
                    <a:cubicBezTo>
                      <a:pt x="113" y="146"/>
                      <a:pt x="115" y="146"/>
                      <a:pt x="118" y="146"/>
                    </a:cubicBezTo>
                    <a:cubicBezTo>
                      <a:pt x="118" y="206"/>
                      <a:pt x="118" y="206"/>
                      <a:pt x="118" y="206"/>
                    </a:cubicBezTo>
                    <a:cubicBezTo>
                      <a:pt x="118" y="206"/>
                      <a:pt x="118" y="206"/>
                      <a:pt x="118" y="206"/>
                    </a:cubicBezTo>
                    <a:cubicBezTo>
                      <a:pt x="115" y="207"/>
                      <a:pt x="112" y="211"/>
                      <a:pt x="112" y="214"/>
                    </a:cubicBezTo>
                    <a:cubicBezTo>
                      <a:pt x="112" y="219"/>
                      <a:pt x="116" y="223"/>
                      <a:pt x="121" y="223"/>
                    </a:cubicBezTo>
                    <a:cubicBezTo>
                      <a:pt x="125" y="223"/>
                      <a:pt x="129" y="219"/>
                      <a:pt x="129" y="214"/>
                    </a:cubicBezTo>
                    <a:cubicBezTo>
                      <a:pt x="129" y="211"/>
                      <a:pt x="127" y="207"/>
                      <a:pt x="123" y="206"/>
                    </a:cubicBezTo>
                    <a:cubicBezTo>
                      <a:pt x="123" y="206"/>
                      <a:pt x="123" y="206"/>
                      <a:pt x="123" y="206"/>
                    </a:cubicBezTo>
                    <a:cubicBezTo>
                      <a:pt x="123" y="146"/>
                      <a:pt x="123" y="146"/>
                      <a:pt x="123" y="146"/>
                    </a:cubicBezTo>
                    <a:cubicBezTo>
                      <a:pt x="126" y="146"/>
                      <a:pt x="129" y="146"/>
                      <a:pt x="132" y="145"/>
                    </a:cubicBezTo>
                    <a:cubicBezTo>
                      <a:pt x="141" y="167"/>
                      <a:pt x="141" y="167"/>
                      <a:pt x="141" y="167"/>
                    </a:cubicBezTo>
                    <a:cubicBezTo>
                      <a:pt x="146" y="165"/>
                      <a:pt x="146" y="165"/>
                      <a:pt x="146" y="165"/>
                    </a:cubicBezTo>
                    <a:cubicBezTo>
                      <a:pt x="137" y="143"/>
                      <a:pt x="137" y="143"/>
                      <a:pt x="137" y="143"/>
                    </a:cubicBezTo>
                    <a:cubicBezTo>
                      <a:pt x="139" y="142"/>
                      <a:pt x="141" y="140"/>
                      <a:pt x="143" y="138"/>
                    </a:cubicBezTo>
                    <a:cubicBezTo>
                      <a:pt x="173" y="168"/>
                      <a:pt x="173" y="168"/>
                      <a:pt x="173" y="168"/>
                    </a:cubicBezTo>
                    <a:cubicBezTo>
                      <a:pt x="173" y="168"/>
                      <a:pt x="173" y="168"/>
                      <a:pt x="173" y="168"/>
                    </a:cubicBezTo>
                    <a:cubicBezTo>
                      <a:pt x="171" y="171"/>
                      <a:pt x="172" y="175"/>
                      <a:pt x="175" y="178"/>
                    </a:cubicBezTo>
                    <a:cubicBezTo>
                      <a:pt x="178" y="182"/>
                      <a:pt x="183" y="182"/>
                      <a:pt x="187" y="178"/>
                    </a:cubicBezTo>
                    <a:cubicBezTo>
                      <a:pt x="190" y="175"/>
                      <a:pt x="190" y="170"/>
                      <a:pt x="187" y="166"/>
                    </a:cubicBezTo>
                    <a:cubicBezTo>
                      <a:pt x="184" y="164"/>
                      <a:pt x="179" y="163"/>
                      <a:pt x="176" y="165"/>
                    </a:cubicBezTo>
                    <a:cubicBezTo>
                      <a:pt x="177" y="165"/>
                      <a:pt x="177" y="165"/>
                      <a:pt x="177" y="165"/>
                    </a:cubicBezTo>
                    <a:cubicBezTo>
                      <a:pt x="147" y="135"/>
                      <a:pt x="147" y="135"/>
                      <a:pt x="147" y="135"/>
                    </a:cubicBezTo>
                    <a:cubicBezTo>
                      <a:pt x="149" y="133"/>
                      <a:pt x="151" y="130"/>
                      <a:pt x="152" y="127"/>
                    </a:cubicBezTo>
                    <a:cubicBezTo>
                      <a:pt x="174" y="136"/>
                      <a:pt x="174" y="136"/>
                      <a:pt x="174" y="136"/>
                    </a:cubicBezTo>
                    <a:cubicBezTo>
                      <a:pt x="176" y="132"/>
                      <a:pt x="176" y="132"/>
                      <a:pt x="176" y="132"/>
                    </a:cubicBezTo>
                    <a:cubicBezTo>
                      <a:pt x="154" y="123"/>
                      <a:pt x="154" y="123"/>
                      <a:pt x="154" y="123"/>
                    </a:cubicBezTo>
                    <a:cubicBezTo>
                      <a:pt x="155" y="120"/>
                      <a:pt x="155" y="117"/>
                      <a:pt x="156" y="114"/>
                    </a:cubicBezTo>
                    <a:cubicBezTo>
                      <a:pt x="215" y="114"/>
                      <a:pt x="215" y="114"/>
                      <a:pt x="215" y="114"/>
                    </a:cubicBezTo>
                    <a:cubicBezTo>
                      <a:pt x="215" y="131"/>
                      <a:pt x="215" y="131"/>
                      <a:pt x="215" y="131"/>
                    </a:cubicBezTo>
                    <a:lnTo>
                      <a:pt x="250" y="112"/>
                    </a:lnTo>
                    <a:close/>
                    <a:moveTo>
                      <a:pt x="121" y="130"/>
                    </a:moveTo>
                    <a:cubicBezTo>
                      <a:pt x="110" y="130"/>
                      <a:pt x="102" y="122"/>
                      <a:pt x="102" y="112"/>
                    </a:cubicBezTo>
                    <a:cubicBezTo>
                      <a:pt x="102" y="101"/>
                      <a:pt x="110" y="93"/>
                      <a:pt x="121" y="93"/>
                    </a:cubicBezTo>
                    <a:cubicBezTo>
                      <a:pt x="131" y="93"/>
                      <a:pt x="140" y="101"/>
                      <a:pt x="140" y="112"/>
                    </a:cubicBezTo>
                    <a:cubicBezTo>
                      <a:pt x="140" y="122"/>
                      <a:pt x="131" y="130"/>
                      <a:pt x="121" y="130"/>
                    </a:cubicBezTo>
                  </a:path>
                </a:pathLst>
              </a:custGeom>
              <a:solidFill>
                <a:schemeClr val="accent5"/>
              </a:solidFill>
              <a:ln>
                <a:noFill/>
              </a:ln>
              <a:extLst/>
            </p:spPr>
            <p:txBody>
              <a:bodyPr/>
              <a:lstStyle/>
              <a:p>
                <a:pPr eaLnBrk="1" fontAlgn="auto" hangingPunct="1">
                  <a:spcBef>
                    <a:spcPts val="0"/>
                  </a:spcBef>
                  <a:spcAft>
                    <a:spcPts val="0"/>
                  </a:spcAft>
                  <a:defRPr/>
                </a:pPr>
                <a:endParaRPr lang="en-US" dirty="0">
                  <a:latin typeface="+mn-lt"/>
                </a:endParaRPr>
              </a:p>
            </p:txBody>
          </p:sp>
          <p:sp>
            <p:nvSpPr>
              <p:cNvPr id="35" name="Freeform 11"/>
              <p:cNvSpPr>
                <a:spLocks/>
              </p:cNvSpPr>
              <p:nvPr userDrawn="1"/>
            </p:nvSpPr>
            <p:spPr bwMode="black">
              <a:xfrm>
                <a:off x="9718151" y="5425120"/>
                <a:ext cx="7937" cy="6350"/>
              </a:xfrm>
              <a:custGeom>
                <a:avLst/>
                <a:gdLst>
                  <a:gd name="T0" fmla="*/ 2147483646 w 2"/>
                  <a:gd name="T1" fmla="*/ 2147483646 h 2"/>
                  <a:gd name="T2" fmla="*/ 2147483646 w 2"/>
                  <a:gd name="T3" fmla="*/ 2147483646 h 2"/>
                  <a:gd name="T4" fmla="*/ 2147483646 w 2"/>
                  <a:gd name="T5" fmla="*/ 2147483646 h 2"/>
                  <a:gd name="T6" fmla="*/ 0 60000 65536"/>
                  <a:gd name="T7" fmla="*/ 0 60000 65536"/>
                  <a:gd name="T8" fmla="*/ 0 60000 65536"/>
                </a:gdLst>
                <a:ahLst/>
                <a:cxnLst>
                  <a:cxn ang="T6">
                    <a:pos x="T0" y="T1"/>
                  </a:cxn>
                  <a:cxn ang="T7">
                    <a:pos x="T2" y="T3"/>
                  </a:cxn>
                  <a:cxn ang="T8">
                    <a:pos x="T4" y="T5"/>
                  </a:cxn>
                </a:cxnLst>
                <a:rect l="0" t="0" r="r" b="b"/>
                <a:pathLst>
                  <a:path w="2" h="2">
                    <a:moveTo>
                      <a:pt x="2" y="2"/>
                    </a:moveTo>
                    <a:cubicBezTo>
                      <a:pt x="2" y="2"/>
                      <a:pt x="2" y="2"/>
                      <a:pt x="2" y="2"/>
                    </a:cubicBezTo>
                    <a:cubicBezTo>
                      <a:pt x="2" y="1"/>
                      <a:pt x="0" y="0"/>
                      <a:pt x="2" y="2"/>
                    </a:cubicBezTo>
                  </a:path>
                </a:pathLst>
              </a:custGeom>
              <a:solidFill>
                <a:srgbClr val="FCB63B"/>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en-US"/>
              </a:p>
            </p:txBody>
          </p:sp>
          <p:sp>
            <p:nvSpPr>
              <p:cNvPr id="36" name="Freeform 12"/>
              <p:cNvSpPr>
                <a:spLocks/>
              </p:cNvSpPr>
              <p:nvPr userDrawn="1"/>
            </p:nvSpPr>
            <p:spPr bwMode="black">
              <a:xfrm>
                <a:off x="10172176" y="5877558"/>
                <a:ext cx="3175" cy="0"/>
              </a:xfrm>
              <a:custGeom>
                <a:avLst/>
                <a:gdLst>
                  <a:gd name="T0" fmla="*/ 0 w 1"/>
                  <a:gd name="T1" fmla="*/ 2147483646 w 1"/>
                  <a:gd name="T2" fmla="*/ 2147483646 w 1"/>
                  <a:gd name="T3" fmla="*/ 0 w 1"/>
                  <a:gd name="T4" fmla="*/ 0 60000 65536"/>
                  <a:gd name="T5" fmla="*/ 0 60000 65536"/>
                  <a:gd name="T6" fmla="*/ 0 60000 65536"/>
                  <a:gd name="T7" fmla="*/ 0 60000 65536"/>
                </a:gdLst>
                <a:ahLst/>
                <a:cxnLst>
                  <a:cxn ang="T4">
                    <a:pos x="T0" y="0"/>
                  </a:cxn>
                  <a:cxn ang="T5">
                    <a:pos x="T1" y="0"/>
                  </a:cxn>
                  <a:cxn ang="T6">
                    <a:pos x="T2" y="0"/>
                  </a:cxn>
                  <a:cxn ang="T7">
                    <a:pos x="T3" y="0"/>
                  </a:cxn>
                </a:cxnLst>
                <a:rect l="0" t="0" r="r" b="b"/>
                <a:pathLst>
                  <a:path w="1">
                    <a:moveTo>
                      <a:pt x="0" y="0"/>
                    </a:moveTo>
                    <a:cubicBezTo>
                      <a:pt x="0" y="0"/>
                      <a:pt x="0" y="0"/>
                      <a:pt x="1" y="0"/>
                    </a:cubicBezTo>
                    <a:cubicBezTo>
                      <a:pt x="1" y="0"/>
                      <a:pt x="1" y="0"/>
                      <a:pt x="1" y="0"/>
                    </a:cubicBezTo>
                    <a:cubicBezTo>
                      <a:pt x="0" y="0"/>
                      <a:pt x="0" y="0"/>
                      <a:pt x="0" y="0"/>
                    </a:cubicBezTo>
                  </a:path>
                </a:pathLst>
              </a:custGeom>
              <a:solidFill>
                <a:srgbClr val="FCB63B"/>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en-US"/>
              </a:p>
            </p:txBody>
          </p:sp>
          <p:sp>
            <p:nvSpPr>
              <p:cNvPr id="37" name="Oval 13"/>
              <p:cNvSpPr>
                <a:spLocks noChangeArrowheads="1"/>
              </p:cNvSpPr>
              <p:nvPr userDrawn="1"/>
            </p:nvSpPr>
            <p:spPr bwMode="black">
              <a:xfrm>
                <a:off x="9880861" y="5626727"/>
                <a:ext cx="92087" cy="93674"/>
              </a:xfrm>
              <a:prstGeom prst="ellipse">
                <a:avLst/>
              </a:prstGeom>
              <a:solidFill>
                <a:schemeClr val="accent5"/>
              </a:solidFill>
              <a:ln>
                <a:noFill/>
              </a:ln>
              <a:extLst/>
            </p:spPr>
            <p:txBody>
              <a:bodyPr/>
              <a:lstStyle/>
              <a:p>
                <a:pPr eaLnBrk="1" fontAlgn="auto" hangingPunct="1">
                  <a:spcBef>
                    <a:spcPts val="0"/>
                  </a:spcBef>
                  <a:spcAft>
                    <a:spcPts val="0"/>
                  </a:spcAft>
                  <a:defRPr/>
                </a:pPr>
                <a:endParaRPr lang="en-US" dirty="0">
                  <a:latin typeface="+mn-lt"/>
                </a:endParaRPr>
              </a:p>
            </p:txBody>
          </p:sp>
        </p:grpSp>
        <p:sp>
          <p:nvSpPr>
            <p:cNvPr id="33" name="Rectangle 39"/>
            <p:cNvSpPr>
              <a:spLocks noChangeArrowheads="1"/>
            </p:cNvSpPr>
            <p:nvPr userDrawn="1"/>
          </p:nvSpPr>
          <p:spPr bwMode="black">
            <a:xfrm>
              <a:off x="7363812" y="1203877"/>
              <a:ext cx="985962" cy="9859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a:solidFill>
                    <a:schemeClr val="tx1"/>
                  </a:solidFill>
                  <a:latin typeface="Qualcomm Office Regular" panose="020B0503030202060203" pitchFamily="34" charset="0"/>
                </a:defRPr>
              </a:lvl1pPr>
              <a:lvl2pPr marL="742950" indent="-285750">
                <a:defRPr>
                  <a:solidFill>
                    <a:schemeClr val="tx1"/>
                  </a:solidFill>
                  <a:latin typeface="Qualcomm Office Regular" panose="020B0503030202060203" pitchFamily="34" charset="0"/>
                </a:defRPr>
              </a:lvl2pPr>
              <a:lvl3pPr marL="1143000" indent="-228600">
                <a:defRPr>
                  <a:solidFill>
                    <a:schemeClr val="tx1"/>
                  </a:solidFill>
                  <a:latin typeface="Qualcomm Office Regular" panose="020B0503030202060203" pitchFamily="34" charset="0"/>
                </a:defRPr>
              </a:lvl3pPr>
              <a:lvl4pPr marL="1600200" indent="-228600">
                <a:defRPr>
                  <a:solidFill>
                    <a:schemeClr val="tx1"/>
                  </a:solidFill>
                  <a:latin typeface="Qualcomm Office Regular" panose="020B0503030202060203" pitchFamily="34" charset="0"/>
                </a:defRPr>
              </a:lvl4pPr>
              <a:lvl5pPr marL="2057400" indent="-228600">
                <a:defRPr>
                  <a:solidFill>
                    <a:schemeClr val="tx1"/>
                  </a:solidFill>
                  <a:latin typeface="Qualcomm Office Regular" panose="020B0503030202060203" pitchFamily="34" charset="0"/>
                </a:defRPr>
              </a:lvl5pPr>
              <a:lvl6pPr marL="2514600" indent="-228600" fontAlgn="base">
                <a:spcBef>
                  <a:spcPct val="0"/>
                </a:spcBef>
                <a:spcAft>
                  <a:spcPct val="0"/>
                </a:spcAft>
                <a:defRPr>
                  <a:solidFill>
                    <a:schemeClr val="tx1"/>
                  </a:solidFill>
                  <a:latin typeface="Qualcomm Office Regular" panose="020B0503030202060203" pitchFamily="34" charset="0"/>
                </a:defRPr>
              </a:lvl6pPr>
              <a:lvl7pPr marL="2971800" indent="-228600" fontAlgn="base">
                <a:spcBef>
                  <a:spcPct val="0"/>
                </a:spcBef>
                <a:spcAft>
                  <a:spcPct val="0"/>
                </a:spcAft>
                <a:defRPr>
                  <a:solidFill>
                    <a:schemeClr val="tx1"/>
                  </a:solidFill>
                  <a:latin typeface="Qualcomm Office Regular" panose="020B0503030202060203" pitchFamily="34" charset="0"/>
                </a:defRPr>
              </a:lvl7pPr>
              <a:lvl8pPr marL="3429000" indent="-228600" fontAlgn="base">
                <a:spcBef>
                  <a:spcPct val="0"/>
                </a:spcBef>
                <a:spcAft>
                  <a:spcPct val="0"/>
                </a:spcAft>
                <a:defRPr>
                  <a:solidFill>
                    <a:schemeClr val="tx1"/>
                  </a:solidFill>
                  <a:latin typeface="Qualcomm Office Regular" panose="020B0503030202060203" pitchFamily="34" charset="0"/>
                </a:defRPr>
              </a:lvl8pPr>
              <a:lvl9pPr marL="3886200" indent="-228600" fontAlgn="base">
                <a:spcBef>
                  <a:spcPct val="0"/>
                </a:spcBef>
                <a:spcAft>
                  <a:spcPct val="0"/>
                </a:spcAft>
                <a:defRPr>
                  <a:solidFill>
                    <a:schemeClr val="tx1"/>
                  </a:solidFill>
                  <a:latin typeface="Qualcomm Office Regular" panose="020B0503030202060203" pitchFamily="34" charset="0"/>
                </a:defRPr>
              </a:lvl9pPr>
            </a:lstStyle>
            <a:p>
              <a:pPr algn="ctr" eaLnBrk="1" hangingPunct="1">
                <a:defRPr/>
              </a:pPr>
              <a:endParaRPr lang="en-US" altLang="en-US" smtClean="0"/>
            </a:p>
          </p:txBody>
        </p:sp>
      </p:grpSp>
      <p:cxnSp>
        <p:nvCxnSpPr>
          <p:cNvPr id="38" name="Straight Connector 37"/>
          <p:cNvCxnSpPr/>
          <p:nvPr userDrawn="1"/>
        </p:nvCxnSpPr>
        <p:spPr>
          <a:xfrm>
            <a:off x="374650" y="503238"/>
            <a:ext cx="11430000" cy="0"/>
          </a:xfrm>
          <a:prstGeom prst="line">
            <a:avLst/>
          </a:prstGeom>
          <a:ln w="47625">
            <a:solidFill>
              <a:schemeClr val="bg1"/>
            </a:solidFill>
          </a:ln>
        </p:spPr>
        <p:style>
          <a:lnRef idx="1">
            <a:schemeClr val="accent1"/>
          </a:lnRef>
          <a:fillRef idx="0">
            <a:schemeClr val="accent1"/>
          </a:fillRef>
          <a:effectRef idx="0">
            <a:schemeClr val="accent1"/>
          </a:effectRef>
          <a:fontRef idx="minor">
            <a:schemeClr val="tx1"/>
          </a:fontRef>
        </p:style>
      </p:cxnSp>
      <p:sp>
        <p:nvSpPr>
          <p:cNvPr id="39" name="TextBox 45"/>
          <p:cNvSpPr txBox="1">
            <a:spLocks noChangeArrowheads="1"/>
          </p:cNvSpPr>
          <p:nvPr userDrawn="1"/>
        </p:nvSpPr>
        <p:spPr bwMode="auto">
          <a:xfrm>
            <a:off x="384175" y="3881438"/>
            <a:ext cx="9347200" cy="7032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bIns="0" anchor="b"/>
          <a:lstStyle>
            <a:lvl1pPr marL="342900" indent="-342900">
              <a:defRPr>
                <a:solidFill>
                  <a:schemeClr val="tx1"/>
                </a:solidFill>
                <a:latin typeface="Qualcomm Office Regular" panose="020B0503030202060203" pitchFamily="34" charset="0"/>
              </a:defRPr>
            </a:lvl1pPr>
            <a:lvl2pPr>
              <a:defRPr>
                <a:solidFill>
                  <a:schemeClr val="tx1"/>
                </a:solidFill>
                <a:latin typeface="Qualcomm Office Regular" panose="020B0503030202060203" pitchFamily="34" charset="0"/>
              </a:defRPr>
            </a:lvl2pPr>
            <a:lvl3pPr marL="1143000" indent="-228600">
              <a:defRPr>
                <a:solidFill>
                  <a:schemeClr val="tx1"/>
                </a:solidFill>
                <a:latin typeface="Qualcomm Office Regular" panose="020B0503030202060203" pitchFamily="34" charset="0"/>
              </a:defRPr>
            </a:lvl3pPr>
            <a:lvl4pPr marL="1600200" indent="-228600">
              <a:defRPr>
                <a:solidFill>
                  <a:schemeClr val="tx1"/>
                </a:solidFill>
                <a:latin typeface="Qualcomm Office Regular" panose="020B0503030202060203" pitchFamily="34" charset="0"/>
              </a:defRPr>
            </a:lvl4pPr>
            <a:lvl5pPr marL="2057400" indent="-228600">
              <a:defRPr>
                <a:solidFill>
                  <a:schemeClr val="tx1"/>
                </a:solidFill>
                <a:latin typeface="Qualcomm Office Regular" panose="020B0503030202060203" pitchFamily="34" charset="0"/>
              </a:defRPr>
            </a:lvl5pPr>
            <a:lvl6pPr marL="2514600" indent="-228600" fontAlgn="base">
              <a:spcBef>
                <a:spcPct val="0"/>
              </a:spcBef>
              <a:spcAft>
                <a:spcPct val="0"/>
              </a:spcAft>
              <a:defRPr>
                <a:solidFill>
                  <a:schemeClr val="tx1"/>
                </a:solidFill>
                <a:latin typeface="Qualcomm Office Regular" panose="020B0503030202060203" pitchFamily="34" charset="0"/>
              </a:defRPr>
            </a:lvl6pPr>
            <a:lvl7pPr marL="2971800" indent="-228600" fontAlgn="base">
              <a:spcBef>
                <a:spcPct val="0"/>
              </a:spcBef>
              <a:spcAft>
                <a:spcPct val="0"/>
              </a:spcAft>
              <a:defRPr>
                <a:solidFill>
                  <a:schemeClr val="tx1"/>
                </a:solidFill>
                <a:latin typeface="Qualcomm Office Regular" panose="020B0503030202060203" pitchFamily="34" charset="0"/>
              </a:defRPr>
            </a:lvl7pPr>
            <a:lvl8pPr marL="3429000" indent="-228600" fontAlgn="base">
              <a:spcBef>
                <a:spcPct val="0"/>
              </a:spcBef>
              <a:spcAft>
                <a:spcPct val="0"/>
              </a:spcAft>
              <a:defRPr>
                <a:solidFill>
                  <a:schemeClr val="tx1"/>
                </a:solidFill>
                <a:latin typeface="Qualcomm Office Regular" panose="020B0503030202060203" pitchFamily="34" charset="0"/>
              </a:defRPr>
            </a:lvl8pPr>
            <a:lvl9pPr marL="3886200" indent="-228600" fontAlgn="base">
              <a:spcBef>
                <a:spcPct val="0"/>
              </a:spcBef>
              <a:spcAft>
                <a:spcPct val="0"/>
              </a:spcAft>
              <a:defRPr>
                <a:solidFill>
                  <a:schemeClr val="tx1"/>
                </a:solidFill>
                <a:latin typeface="Qualcomm Office Regular" panose="020B0503030202060203" pitchFamily="34" charset="0"/>
              </a:defRPr>
            </a:lvl9pPr>
          </a:lstStyle>
          <a:p>
            <a:pPr marL="0" lvl="1" eaLnBrk="1" hangingPunct="1">
              <a:lnSpc>
                <a:spcPct val="90000"/>
              </a:lnSpc>
              <a:buClr>
                <a:schemeClr val="accent1"/>
              </a:buClr>
              <a:buSzPct val="110000"/>
              <a:defRPr/>
            </a:pPr>
            <a:r>
              <a:rPr lang="en-US" altLang="en-US" sz="2000" smtClean="0">
                <a:solidFill>
                  <a:schemeClr val="bg1"/>
                </a:solidFill>
                <a:cs typeface="Arial" panose="020B0604020202020204" pitchFamily="34" charset="0"/>
              </a:rPr>
              <a:t>For more information, visit us at: </a:t>
            </a:r>
            <a:br>
              <a:rPr lang="en-US" altLang="en-US" sz="2000" smtClean="0">
                <a:solidFill>
                  <a:schemeClr val="bg1"/>
                </a:solidFill>
                <a:cs typeface="Arial" panose="020B0604020202020204" pitchFamily="34" charset="0"/>
              </a:rPr>
            </a:br>
            <a:r>
              <a:rPr lang="en-US" altLang="en-US" sz="2000" smtClean="0">
                <a:solidFill>
                  <a:schemeClr val="bg1"/>
                </a:solidFill>
                <a:cs typeface="Arial" panose="020B0604020202020204" pitchFamily="34" charset="0"/>
              </a:rPr>
              <a:t>www.qualcomm.com &amp; www.qualcomm.com/blog </a:t>
            </a:r>
          </a:p>
        </p:txBody>
      </p:sp>
      <p:sp>
        <p:nvSpPr>
          <p:cNvPr id="40" name="Subtitle 2"/>
          <p:cNvSpPr txBox="1">
            <a:spLocks/>
          </p:cNvSpPr>
          <p:nvPr userDrawn="1"/>
        </p:nvSpPr>
        <p:spPr bwMode="black">
          <a:xfrm>
            <a:off x="261938" y="4760913"/>
            <a:ext cx="8689975" cy="2039937"/>
          </a:xfrm>
          <a:prstGeom prst="rect">
            <a:avLst/>
          </a:prstGeom>
        </p:spPr>
        <p:txBody>
          <a:bodyPr/>
          <a:lstStyle>
            <a:lvl1pPr marL="0" indent="0" algn="l" defTabSz="914400" rtl="0" eaLnBrk="1" latinLnBrk="0" hangingPunct="1">
              <a:lnSpc>
                <a:spcPct val="90000"/>
              </a:lnSpc>
              <a:spcBef>
                <a:spcPts val="0"/>
              </a:spcBef>
              <a:buClr>
                <a:srgbClr val="F15B35">
                  <a:lumMod val="75000"/>
                </a:srgbClr>
              </a:buClr>
              <a:buSzPct val="100000"/>
              <a:buFont typeface="Courier New" pitchFamily="49" charset="0"/>
              <a:buNone/>
              <a:defRPr lang="en-US" sz="2400" kern="1200" baseline="0">
                <a:solidFill>
                  <a:schemeClr val="bg1"/>
                </a:solidFill>
                <a:latin typeface="Calibre Light" pitchFamily="34" charset="0"/>
                <a:ea typeface="+mn-ea"/>
                <a:cs typeface="Arial" pitchFamily="34" charset="0"/>
              </a:defRPr>
            </a:lvl1pPr>
            <a:lvl2pPr marL="457200" indent="0" algn="ctr" defTabSz="914400" rtl="0" eaLnBrk="1" latinLnBrk="0" hangingPunct="1">
              <a:lnSpc>
                <a:spcPct val="90000"/>
              </a:lnSpc>
              <a:spcBef>
                <a:spcPts val="600"/>
              </a:spcBef>
              <a:buFont typeface="Courier New" pitchFamily="49" charset="0"/>
              <a:buNone/>
              <a:defRPr lang="en-US" sz="2000" kern="1200">
                <a:solidFill>
                  <a:schemeClr val="tx1">
                    <a:tint val="75000"/>
                  </a:schemeClr>
                </a:solidFill>
                <a:latin typeface="Calibre Regular" pitchFamily="34" charset="0"/>
                <a:ea typeface="+mn-ea"/>
                <a:cs typeface="Arial" pitchFamily="34" charset="0"/>
              </a:defRPr>
            </a:lvl2pPr>
            <a:lvl3pPr marL="914400" indent="0" algn="ctr" defTabSz="914400" rtl="0" eaLnBrk="1" latinLnBrk="0" hangingPunct="1">
              <a:lnSpc>
                <a:spcPct val="90000"/>
              </a:lnSpc>
              <a:spcBef>
                <a:spcPts val="600"/>
              </a:spcBef>
              <a:buFont typeface="Courier New" pitchFamily="49" charset="0"/>
              <a:buNone/>
              <a:defRPr lang="en-US" sz="2000" kern="1200">
                <a:solidFill>
                  <a:schemeClr val="tx1">
                    <a:tint val="75000"/>
                  </a:schemeClr>
                </a:solidFill>
                <a:latin typeface="Calibre Regular" pitchFamily="34" charset="0"/>
                <a:ea typeface="+mn-ea"/>
                <a:cs typeface="Arial" pitchFamily="34" charset="0"/>
              </a:defRPr>
            </a:lvl3pPr>
            <a:lvl4pPr marL="1371600" indent="0" algn="ctr" defTabSz="914400" rtl="0" eaLnBrk="1" latinLnBrk="0" hangingPunct="1">
              <a:lnSpc>
                <a:spcPct val="90000"/>
              </a:lnSpc>
              <a:spcBef>
                <a:spcPts val="600"/>
              </a:spcBef>
              <a:buFont typeface="Courier New" pitchFamily="49" charset="0"/>
              <a:buNone/>
              <a:defRPr lang="en-US" sz="2000" kern="1200">
                <a:solidFill>
                  <a:schemeClr val="tx1">
                    <a:tint val="75000"/>
                  </a:schemeClr>
                </a:solidFill>
                <a:latin typeface="Calibre Regular" pitchFamily="34" charset="0"/>
                <a:ea typeface="+mn-ea"/>
                <a:cs typeface="Arial" pitchFamily="34" charset="0"/>
              </a:defRPr>
            </a:lvl4pPr>
            <a:lvl5pPr marL="1828800" indent="0" algn="ctr" defTabSz="914400" rtl="0" eaLnBrk="1" latinLnBrk="0" hangingPunct="1">
              <a:lnSpc>
                <a:spcPct val="90000"/>
              </a:lnSpc>
              <a:spcBef>
                <a:spcPts val="600"/>
              </a:spcBef>
              <a:buFont typeface="Courier New" pitchFamily="49" charset="0"/>
              <a:buNone/>
              <a:defRPr lang="en-US" sz="2000" kern="1200">
                <a:solidFill>
                  <a:schemeClr val="tx1">
                    <a:tint val="75000"/>
                  </a:schemeClr>
                </a:solidFill>
                <a:latin typeface="Calibre Regular" pitchFamily="34" charset="0"/>
                <a:ea typeface="+mn-ea"/>
                <a:cs typeface="Arial" pitchFamily="34" charset="0"/>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0" lvl="1" algn="l" fontAlgn="auto">
              <a:lnSpc>
                <a:spcPct val="95000"/>
              </a:lnSpc>
              <a:spcBef>
                <a:spcPts val="0"/>
              </a:spcBef>
              <a:spcAft>
                <a:spcPts val="0"/>
              </a:spcAft>
              <a:buFontTx/>
              <a:buNone/>
              <a:defRPr/>
            </a:pPr>
            <a:r>
              <a:rPr sz="1000" spc="10" dirty="0" smtClean="0">
                <a:solidFill>
                  <a:schemeClr val="bg1"/>
                </a:solidFill>
                <a:latin typeface="Qualcomm Office Light" pitchFamily="34" charset="0"/>
              </a:rPr>
              <a:t>©2013-2015 Qualcomm Technologies, Inc. and/or its affiliated companies.  All Rights Reserved.  </a:t>
            </a:r>
          </a:p>
          <a:p>
            <a:pPr marL="0" lvl="1" algn="l" fontAlgn="auto">
              <a:lnSpc>
                <a:spcPct val="95000"/>
              </a:lnSpc>
              <a:spcBef>
                <a:spcPts val="0"/>
              </a:spcBef>
              <a:spcAft>
                <a:spcPts val="0"/>
              </a:spcAft>
              <a:buFontTx/>
              <a:buNone/>
              <a:defRPr/>
            </a:pPr>
            <a:endParaRPr sz="1000" spc="10" dirty="0" smtClean="0">
              <a:solidFill>
                <a:schemeClr val="bg1"/>
              </a:solidFill>
              <a:latin typeface="Qualcomm Office Light" pitchFamily="34" charset="0"/>
            </a:endParaRPr>
          </a:p>
          <a:p>
            <a:pPr marL="0" lvl="1" algn="l" fontAlgn="auto">
              <a:lnSpc>
                <a:spcPct val="95000"/>
              </a:lnSpc>
              <a:spcBef>
                <a:spcPts val="0"/>
              </a:spcBef>
              <a:spcAft>
                <a:spcPts val="0"/>
              </a:spcAft>
              <a:buFontTx/>
              <a:buNone/>
              <a:defRPr/>
            </a:pPr>
            <a:r>
              <a:rPr sz="1000" spc="10" dirty="0" smtClean="0">
                <a:solidFill>
                  <a:schemeClr val="bg1"/>
                </a:solidFill>
                <a:latin typeface="Qualcomm Office Light" pitchFamily="34" charset="0"/>
              </a:rPr>
              <a:t>Qualcomm is a trademark of Qualcomm Incorporated, registered in the United States and other countries. All trademarks of Qualcomm Incorporated are used with permission.  Other products and brand names may be trademarks or registered trademarks of their respective owners.</a:t>
            </a:r>
          </a:p>
          <a:p>
            <a:pPr marL="0" lvl="1" algn="l" fontAlgn="auto">
              <a:lnSpc>
                <a:spcPct val="95000"/>
              </a:lnSpc>
              <a:spcBef>
                <a:spcPts val="0"/>
              </a:spcBef>
              <a:spcAft>
                <a:spcPts val="0"/>
              </a:spcAft>
              <a:buFontTx/>
              <a:buNone/>
              <a:defRPr/>
            </a:pPr>
            <a:endParaRPr sz="1000" spc="10" dirty="0" smtClean="0">
              <a:solidFill>
                <a:schemeClr val="bg1"/>
              </a:solidFill>
              <a:latin typeface="Qualcomm Office Light" pitchFamily="34" charset="0"/>
            </a:endParaRPr>
          </a:p>
          <a:p>
            <a:pPr marL="0" lvl="1" algn="l" fontAlgn="auto">
              <a:lnSpc>
                <a:spcPct val="95000"/>
              </a:lnSpc>
              <a:spcBef>
                <a:spcPts val="0"/>
              </a:spcBef>
              <a:spcAft>
                <a:spcPts val="0"/>
              </a:spcAft>
              <a:buFontTx/>
              <a:buNone/>
              <a:defRPr/>
            </a:pPr>
            <a:r>
              <a:rPr sz="1000" spc="10" dirty="0" smtClean="0">
                <a:solidFill>
                  <a:schemeClr val="bg1"/>
                </a:solidFill>
                <a:latin typeface="Qualcomm Office Light" pitchFamily="34" charset="0"/>
              </a:rPr>
              <a:t>References in this presentation to “Qualcomm” may mean Qualcomm Incorporated, Qualcomm Technologies, Inc., and/or other subsidiaries or business units within the Qualcomm corporate structure, as </a:t>
            </a:r>
            <a:r>
              <a:rPr sz="1000" spc="10" dirty="0" err="1" smtClean="0">
                <a:solidFill>
                  <a:schemeClr val="bg1"/>
                </a:solidFill>
                <a:latin typeface="Qualcomm Office Light" pitchFamily="34" charset="0"/>
              </a:rPr>
              <a:t>appli</a:t>
            </a:r>
            <a:endParaRPr sz="1000" spc="10" dirty="0" smtClean="0">
              <a:solidFill>
                <a:schemeClr val="bg1"/>
              </a:solidFill>
              <a:latin typeface="Qualcomm Office Light" pitchFamily="34" charset="0"/>
            </a:endParaRPr>
          </a:p>
          <a:p>
            <a:pPr marL="0" lvl="1" algn="l" fontAlgn="auto">
              <a:lnSpc>
                <a:spcPct val="95000"/>
              </a:lnSpc>
              <a:spcBef>
                <a:spcPts val="0"/>
              </a:spcBef>
              <a:spcAft>
                <a:spcPts val="0"/>
              </a:spcAft>
              <a:buFontTx/>
              <a:buNone/>
              <a:defRPr/>
            </a:pPr>
            <a:r>
              <a:rPr sz="1000" spc="10" dirty="0" smtClean="0">
                <a:solidFill>
                  <a:schemeClr val="bg1"/>
                </a:solidFill>
                <a:latin typeface="Qualcomm Office Light" pitchFamily="34" charset="0"/>
              </a:rPr>
              <a:t>.</a:t>
            </a:r>
          </a:p>
          <a:p>
            <a:pPr marL="0" lvl="1" algn="l" fontAlgn="auto">
              <a:lnSpc>
                <a:spcPct val="95000"/>
              </a:lnSpc>
              <a:spcBef>
                <a:spcPts val="0"/>
              </a:spcBef>
              <a:spcAft>
                <a:spcPts val="0"/>
              </a:spcAft>
              <a:buFontTx/>
              <a:buNone/>
              <a:defRPr/>
            </a:pPr>
            <a:endParaRPr sz="1000" spc="10" dirty="0" smtClean="0">
              <a:solidFill>
                <a:schemeClr val="bg1"/>
              </a:solidFill>
              <a:latin typeface="Qualcomm Office Light" pitchFamily="34" charset="0"/>
            </a:endParaRPr>
          </a:p>
          <a:p>
            <a:pPr marL="0" lvl="1" algn="l" fontAlgn="auto">
              <a:lnSpc>
                <a:spcPct val="95000"/>
              </a:lnSpc>
              <a:spcBef>
                <a:spcPts val="0"/>
              </a:spcBef>
              <a:spcAft>
                <a:spcPts val="0"/>
              </a:spcAft>
              <a:buFontTx/>
              <a:buNone/>
              <a:defRPr/>
            </a:pPr>
            <a:r>
              <a:rPr sz="1000" spc="10" dirty="0" smtClean="0">
                <a:solidFill>
                  <a:schemeClr val="bg1"/>
                </a:solidFill>
                <a:latin typeface="Qualcomm Office Light" pitchFamily="34" charset="0"/>
              </a:rPr>
              <a:t>Qualcomm Incorporated includes Qualcomm’s licensing business, </a:t>
            </a:r>
            <a:r>
              <a:rPr sz="1000" spc="10" dirty="0" err="1" smtClean="0">
                <a:solidFill>
                  <a:schemeClr val="bg1"/>
                </a:solidFill>
                <a:latin typeface="Qualcomm Office Light" pitchFamily="34" charset="0"/>
              </a:rPr>
              <a:t>QTL</a:t>
            </a:r>
            <a:r>
              <a:rPr sz="1000" spc="10" dirty="0" smtClean="0">
                <a:solidFill>
                  <a:schemeClr val="bg1"/>
                </a:solidFill>
                <a:latin typeface="Qualcomm Office Light" pitchFamily="34" charset="0"/>
              </a:rPr>
              <a:t>, and the vast majority of its patent portfolio. Qualcomm Technologies, Inc., a wholly-owned subsidiary of Qualcomm Incorporated, operates, along with its subsidiaries, substantially all of Qualcomm’s engineering, research and development functions, and substantially all of its product and services businesses, including its semiconductor business.</a:t>
            </a:r>
          </a:p>
        </p:txBody>
      </p:sp>
      <p:sp>
        <p:nvSpPr>
          <p:cNvPr id="41" name="TextBox 47"/>
          <p:cNvSpPr txBox="1">
            <a:spLocks noChangeArrowheads="1"/>
          </p:cNvSpPr>
          <p:nvPr userDrawn="1"/>
        </p:nvSpPr>
        <p:spPr bwMode="auto">
          <a:xfrm>
            <a:off x="261938" y="2760663"/>
            <a:ext cx="7362825" cy="7985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Qualcomm Office Regular" panose="020B0503030202060203" pitchFamily="34" charset="0"/>
              </a:defRPr>
            </a:lvl1pPr>
            <a:lvl2pPr marL="742950" indent="-285750">
              <a:defRPr>
                <a:solidFill>
                  <a:schemeClr val="tx1"/>
                </a:solidFill>
                <a:latin typeface="Qualcomm Office Regular" panose="020B0503030202060203" pitchFamily="34" charset="0"/>
              </a:defRPr>
            </a:lvl2pPr>
            <a:lvl3pPr marL="1143000" indent="-228600">
              <a:defRPr>
                <a:solidFill>
                  <a:schemeClr val="tx1"/>
                </a:solidFill>
                <a:latin typeface="Qualcomm Office Regular" panose="020B0503030202060203" pitchFamily="34" charset="0"/>
              </a:defRPr>
            </a:lvl3pPr>
            <a:lvl4pPr marL="1600200" indent="-228600">
              <a:defRPr>
                <a:solidFill>
                  <a:schemeClr val="tx1"/>
                </a:solidFill>
                <a:latin typeface="Qualcomm Office Regular" panose="020B0503030202060203" pitchFamily="34" charset="0"/>
              </a:defRPr>
            </a:lvl4pPr>
            <a:lvl5pPr marL="2057400" indent="-228600">
              <a:defRPr>
                <a:solidFill>
                  <a:schemeClr val="tx1"/>
                </a:solidFill>
                <a:latin typeface="Qualcomm Office Regular" panose="020B0503030202060203" pitchFamily="34" charset="0"/>
              </a:defRPr>
            </a:lvl5pPr>
            <a:lvl6pPr marL="2514600" indent="-228600" fontAlgn="base">
              <a:spcBef>
                <a:spcPct val="0"/>
              </a:spcBef>
              <a:spcAft>
                <a:spcPct val="0"/>
              </a:spcAft>
              <a:defRPr>
                <a:solidFill>
                  <a:schemeClr val="tx1"/>
                </a:solidFill>
                <a:latin typeface="Qualcomm Office Regular" panose="020B0503030202060203" pitchFamily="34" charset="0"/>
              </a:defRPr>
            </a:lvl6pPr>
            <a:lvl7pPr marL="2971800" indent="-228600" fontAlgn="base">
              <a:spcBef>
                <a:spcPct val="0"/>
              </a:spcBef>
              <a:spcAft>
                <a:spcPct val="0"/>
              </a:spcAft>
              <a:defRPr>
                <a:solidFill>
                  <a:schemeClr val="tx1"/>
                </a:solidFill>
                <a:latin typeface="Qualcomm Office Regular" panose="020B0503030202060203" pitchFamily="34" charset="0"/>
              </a:defRPr>
            </a:lvl7pPr>
            <a:lvl8pPr marL="3429000" indent="-228600" fontAlgn="base">
              <a:spcBef>
                <a:spcPct val="0"/>
              </a:spcBef>
              <a:spcAft>
                <a:spcPct val="0"/>
              </a:spcAft>
              <a:defRPr>
                <a:solidFill>
                  <a:schemeClr val="tx1"/>
                </a:solidFill>
                <a:latin typeface="Qualcomm Office Regular" panose="020B0503030202060203" pitchFamily="34" charset="0"/>
              </a:defRPr>
            </a:lvl8pPr>
            <a:lvl9pPr marL="3886200" indent="-228600" fontAlgn="base">
              <a:spcBef>
                <a:spcPct val="0"/>
              </a:spcBef>
              <a:spcAft>
                <a:spcPct val="0"/>
              </a:spcAft>
              <a:defRPr>
                <a:solidFill>
                  <a:schemeClr val="tx1"/>
                </a:solidFill>
                <a:latin typeface="Qualcomm Office Regular" panose="020B0503030202060203" pitchFamily="34" charset="0"/>
              </a:defRPr>
            </a:lvl9pPr>
          </a:lstStyle>
          <a:p>
            <a:pPr eaLnBrk="1" hangingPunct="1">
              <a:lnSpc>
                <a:spcPct val="85000"/>
              </a:lnSpc>
              <a:defRPr/>
            </a:pPr>
            <a:r>
              <a:rPr lang="en-US" altLang="en-US" sz="5400" smtClean="0">
                <a:solidFill>
                  <a:srgbClr val="FFFFFF"/>
                </a:solidFill>
                <a:latin typeface="Qualcomm Office Bold" panose="020B0803030202060203" pitchFamily="34" charset="0"/>
                <a:cs typeface="Arial" panose="020B0604020202020204" pitchFamily="34" charset="0"/>
              </a:rPr>
              <a:t>Thank you</a:t>
            </a:r>
          </a:p>
        </p:txBody>
      </p:sp>
      <p:grpSp>
        <p:nvGrpSpPr>
          <p:cNvPr id="42" name="Group 48"/>
          <p:cNvGrpSpPr>
            <a:grpSpLocks/>
          </p:cNvGrpSpPr>
          <p:nvPr userDrawn="1"/>
        </p:nvGrpSpPr>
        <p:grpSpPr bwMode="auto">
          <a:xfrm>
            <a:off x="284163" y="3535363"/>
            <a:ext cx="4833937" cy="425450"/>
            <a:chOff x="408334" y="1590261"/>
            <a:chExt cx="4834393" cy="424732"/>
          </a:xfrm>
        </p:grpSpPr>
        <p:sp>
          <p:nvSpPr>
            <p:cNvPr id="43" name="TextBox 49"/>
            <p:cNvSpPr txBox="1">
              <a:spLocks noChangeArrowheads="1"/>
            </p:cNvSpPr>
            <p:nvPr userDrawn="1"/>
          </p:nvSpPr>
          <p:spPr bwMode="auto">
            <a:xfrm>
              <a:off x="408334" y="1590261"/>
              <a:ext cx="4834393" cy="42473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Qualcomm Office Regular" panose="020B0503030202060203" pitchFamily="34" charset="0"/>
                </a:defRPr>
              </a:lvl1pPr>
              <a:lvl2pPr marL="742950" indent="-285750">
                <a:defRPr>
                  <a:solidFill>
                    <a:schemeClr val="tx1"/>
                  </a:solidFill>
                  <a:latin typeface="Qualcomm Office Regular" panose="020B0503030202060203" pitchFamily="34" charset="0"/>
                </a:defRPr>
              </a:lvl2pPr>
              <a:lvl3pPr marL="1143000" indent="-228600">
                <a:defRPr>
                  <a:solidFill>
                    <a:schemeClr val="tx1"/>
                  </a:solidFill>
                  <a:latin typeface="Qualcomm Office Regular" panose="020B0503030202060203" pitchFamily="34" charset="0"/>
                </a:defRPr>
              </a:lvl3pPr>
              <a:lvl4pPr marL="1600200" indent="-228600">
                <a:defRPr>
                  <a:solidFill>
                    <a:schemeClr val="tx1"/>
                  </a:solidFill>
                  <a:latin typeface="Qualcomm Office Regular" panose="020B0503030202060203" pitchFamily="34" charset="0"/>
                </a:defRPr>
              </a:lvl4pPr>
              <a:lvl5pPr marL="2057400" indent="-228600">
                <a:defRPr>
                  <a:solidFill>
                    <a:schemeClr val="tx1"/>
                  </a:solidFill>
                  <a:latin typeface="Qualcomm Office Regular" panose="020B0503030202060203" pitchFamily="34" charset="0"/>
                </a:defRPr>
              </a:lvl5pPr>
              <a:lvl6pPr marL="2514600" indent="-228600" fontAlgn="base">
                <a:spcBef>
                  <a:spcPct val="0"/>
                </a:spcBef>
                <a:spcAft>
                  <a:spcPct val="0"/>
                </a:spcAft>
                <a:defRPr>
                  <a:solidFill>
                    <a:schemeClr val="tx1"/>
                  </a:solidFill>
                  <a:latin typeface="Qualcomm Office Regular" panose="020B0503030202060203" pitchFamily="34" charset="0"/>
                </a:defRPr>
              </a:lvl6pPr>
              <a:lvl7pPr marL="2971800" indent="-228600" fontAlgn="base">
                <a:spcBef>
                  <a:spcPct val="0"/>
                </a:spcBef>
                <a:spcAft>
                  <a:spcPct val="0"/>
                </a:spcAft>
                <a:defRPr>
                  <a:solidFill>
                    <a:schemeClr val="tx1"/>
                  </a:solidFill>
                  <a:latin typeface="Qualcomm Office Regular" panose="020B0503030202060203" pitchFamily="34" charset="0"/>
                </a:defRPr>
              </a:lvl7pPr>
              <a:lvl8pPr marL="3429000" indent="-228600" fontAlgn="base">
                <a:spcBef>
                  <a:spcPct val="0"/>
                </a:spcBef>
                <a:spcAft>
                  <a:spcPct val="0"/>
                </a:spcAft>
                <a:defRPr>
                  <a:solidFill>
                    <a:schemeClr val="tx1"/>
                  </a:solidFill>
                  <a:latin typeface="Qualcomm Office Regular" panose="020B0503030202060203" pitchFamily="34" charset="0"/>
                </a:defRPr>
              </a:lvl8pPr>
              <a:lvl9pPr marL="3886200" indent="-228600" fontAlgn="base">
                <a:spcBef>
                  <a:spcPct val="0"/>
                </a:spcBef>
                <a:spcAft>
                  <a:spcPct val="0"/>
                </a:spcAft>
                <a:defRPr>
                  <a:solidFill>
                    <a:schemeClr val="tx1"/>
                  </a:solidFill>
                  <a:latin typeface="Qualcomm Office Regular" panose="020B0503030202060203" pitchFamily="34" charset="0"/>
                </a:defRPr>
              </a:lvl9pPr>
            </a:lstStyle>
            <a:p>
              <a:pPr eaLnBrk="1" hangingPunct="1">
                <a:lnSpc>
                  <a:spcPct val="90000"/>
                </a:lnSpc>
                <a:defRPr/>
              </a:pPr>
              <a:r>
                <a:rPr lang="en-US" altLang="en-US" sz="2400" smtClean="0">
                  <a:solidFill>
                    <a:schemeClr val="bg1"/>
                  </a:solidFill>
                  <a:latin typeface="Qualcomm Office Light" panose="020B0303030202060203" pitchFamily="34" charset="0"/>
                  <a:cs typeface="Arial" panose="020B0604020202020204" pitchFamily="34" charset="0"/>
                </a:rPr>
                <a:t>Follow us on:</a:t>
              </a:r>
            </a:p>
          </p:txBody>
        </p:sp>
        <p:sp>
          <p:nvSpPr>
            <p:cNvPr id="44" name="Freeform 12"/>
            <p:cNvSpPr>
              <a:spLocks noChangeAspect="1"/>
            </p:cNvSpPr>
            <p:nvPr userDrawn="1"/>
          </p:nvSpPr>
          <p:spPr bwMode="auto">
            <a:xfrm>
              <a:off x="2429649" y="1628891"/>
              <a:ext cx="427605" cy="347472"/>
            </a:xfrm>
            <a:custGeom>
              <a:avLst/>
              <a:gdLst>
                <a:gd name="T0" fmla="*/ 2147483646 w 800"/>
                <a:gd name="T1" fmla="*/ 2147483646 h 650"/>
                <a:gd name="T2" fmla="*/ 2147483646 w 800"/>
                <a:gd name="T3" fmla="*/ 2147483646 h 650"/>
                <a:gd name="T4" fmla="*/ 2147483646 w 800"/>
                <a:gd name="T5" fmla="*/ 2147483646 h 650"/>
                <a:gd name="T6" fmla="*/ 2147483646 w 800"/>
                <a:gd name="T7" fmla="*/ 2147483646 h 650"/>
                <a:gd name="T8" fmla="*/ 2147483646 w 800"/>
                <a:gd name="T9" fmla="*/ 0 h 650"/>
                <a:gd name="T10" fmla="*/ 2147483646 w 800"/>
                <a:gd name="T11" fmla="*/ 2147483646 h 650"/>
                <a:gd name="T12" fmla="*/ 2147483646 w 800"/>
                <a:gd name="T13" fmla="*/ 2147483646 h 650"/>
                <a:gd name="T14" fmla="*/ 2147483646 w 800"/>
                <a:gd name="T15" fmla="*/ 2147483646 h 650"/>
                <a:gd name="T16" fmla="*/ 2147483646 w 800"/>
                <a:gd name="T17" fmla="*/ 2147483646 h 650"/>
                <a:gd name="T18" fmla="*/ 2147483646 w 800"/>
                <a:gd name="T19" fmla="*/ 2147483646 h 650"/>
                <a:gd name="T20" fmla="*/ 2147483646 w 800"/>
                <a:gd name="T21" fmla="*/ 2147483646 h 650"/>
                <a:gd name="T22" fmla="*/ 2147483646 w 800"/>
                <a:gd name="T23" fmla="*/ 2147483646 h 650"/>
                <a:gd name="T24" fmla="*/ 2147483646 w 800"/>
                <a:gd name="T25" fmla="*/ 2147483646 h 650"/>
                <a:gd name="T26" fmla="*/ 2147483646 w 800"/>
                <a:gd name="T27" fmla="*/ 2147483646 h 650"/>
                <a:gd name="T28" fmla="*/ 2147483646 w 800"/>
                <a:gd name="T29" fmla="*/ 2147483646 h 650"/>
                <a:gd name="T30" fmla="*/ 2147483646 w 800"/>
                <a:gd name="T31" fmla="*/ 2147483646 h 650"/>
                <a:gd name="T32" fmla="*/ 2147483646 w 800"/>
                <a:gd name="T33" fmla="*/ 2147483646 h 650"/>
                <a:gd name="T34" fmla="*/ 0 w 800"/>
                <a:gd name="T35" fmla="*/ 2147483646 h 650"/>
                <a:gd name="T36" fmla="*/ 2147483646 w 800"/>
                <a:gd name="T37" fmla="*/ 2147483646 h 650"/>
                <a:gd name="T38" fmla="*/ 2147483646 w 800"/>
                <a:gd name="T39" fmla="*/ 2147483646 h 650"/>
                <a:gd name="T40" fmla="*/ 2147483646 w 800"/>
                <a:gd name="T41" fmla="*/ 2147483646 h 650"/>
                <a:gd name="T42" fmla="*/ 2147483646 w 800"/>
                <a:gd name="T43" fmla="*/ 2147483646 h 650"/>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800" h="650">
                  <a:moveTo>
                    <a:pt x="800" y="77"/>
                  </a:moveTo>
                  <a:cubicBezTo>
                    <a:pt x="771" y="90"/>
                    <a:pt x="739" y="99"/>
                    <a:pt x="706" y="103"/>
                  </a:cubicBezTo>
                  <a:cubicBezTo>
                    <a:pt x="740" y="82"/>
                    <a:pt x="766" y="50"/>
                    <a:pt x="778" y="12"/>
                  </a:cubicBezTo>
                  <a:cubicBezTo>
                    <a:pt x="746" y="31"/>
                    <a:pt x="711" y="44"/>
                    <a:pt x="674" y="52"/>
                  </a:cubicBezTo>
                  <a:cubicBezTo>
                    <a:pt x="644" y="20"/>
                    <a:pt x="601" y="0"/>
                    <a:pt x="554" y="0"/>
                  </a:cubicBezTo>
                  <a:cubicBezTo>
                    <a:pt x="463" y="0"/>
                    <a:pt x="390" y="73"/>
                    <a:pt x="390" y="164"/>
                  </a:cubicBezTo>
                  <a:cubicBezTo>
                    <a:pt x="390" y="177"/>
                    <a:pt x="391" y="189"/>
                    <a:pt x="394" y="201"/>
                  </a:cubicBezTo>
                  <a:cubicBezTo>
                    <a:pt x="258" y="195"/>
                    <a:pt x="137" y="129"/>
                    <a:pt x="56" y="30"/>
                  </a:cubicBezTo>
                  <a:cubicBezTo>
                    <a:pt x="42" y="54"/>
                    <a:pt x="33" y="82"/>
                    <a:pt x="33" y="112"/>
                  </a:cubicBezTo>
                  <a:cubicBezTo>
                    <a:pt x="33" y="169"/>
                    <a:pt x="62" y="220"/>
                    <a:pt x="106" y="249"/>
                  </a:cubicBezTo>
                  <a:cubicBezTo>
                    <a:pt x="80" y="248"/>
                    <a:pt x="54" y="241"/>
                    <a:pt x="32" y="229"/>
                  </a:cubicBezTo>
                  <a:cubicBezTo>
                    <a:pt x="32" y="229"/>
                    <a:pt x="32" y="230"/>
                    <a:pt x="32" y="231"/>
                  </a:cubicBezTo>
                  <a:cubicBezTo>
                    <a:pt x="32" y="310"/>
                    <a:pt x="89" y="376"/>
                    <a:pt x="164" y="392"/>
                  </a:cubicBezTo>
                  <a:cubicBezTo>
                    <a:pt x="150" y="395"/>
                    <a:pt x="136" y="397"/>
                    <a:pt x="121" y="397"/>
                  </a:cubicBezTo>
                  <a:cubicBezTo>
                    <a:pt x="110" y="397"/>
                    <a:pt x="100" y="396"/>
                    <a:pt x="90" y="394"/>
                  </a:cubicBezTo>
                  <a:cubicBezTo>
                    <a:pt x="111" y="460"/>
                    <a:pt x="171" y="507"/>
                    <a:pt x="243" y="508"/>
                  </a:cubicBezTo>
                  <a:cubicBezTo>
                    <a:pt x="187" y="552"/>
                    <a:pt x="116" y="579"/>
                    <a:pt x="39" y="579"/>
                  </a:cubicBezTo>
                  <a:cubicBezTo>
                    <a:pt x="26" y="579"/>
                    <a:pt x="13" y="578"/>
                    <a:pt x="0" y="576"/>
                  </a:cubicBezTo>
                  <a:cubicBezTo>
                    <a:pt x="73" y="623"/>
                    <a:pt x="159" y="650"/>
                    <a:pt x="252" y="650"/>
                  </a:cubicBezTo>
                  <a:cubicBezTo>
                    <a:pt x="553" y="650"/>
                    <a:pt x="719" y="400"/>
                    <a:pt x="719" y="183"/>
                  </a:cubicBezTo>
                  <a:cubicBezTo>
                    <a:pt x="719" y="176"/>
                    <a:pt x="718" y="169"/>
                    <a:pt x="718" y="162"/>
                  </a:cubicBezTo>
                  <a:cubicBezTo>
                    <a:pt x="750" y="139"/>
                    <a:pt x="778" y="110"/>
                    <a:pt x="800" y="77"/>
                  </a:cubicBezTo>
                  <a:close/>
                </a:path>
              </a:pathLst>
            </a:custGeom>
            <a:solidFill>
              <a:schemeClr val="bg1"/>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endParaRPr lang="en-US"/>
            </a:p>
          </p:txBody>
        </p:sp>
        <p:pic>
          <p:nvPicPr>
            <p:cNvPr id="45" name="Picture 2"/>
            <p:cNvPicPr>
              <a:picLocks noChangeAspect="1" noChangeArrowheads="1"/>
            </p:cNvPicPr>
            <p:nvPr userDrawn="1"/>
          </p:nvPicPr>
          <p:blipFill>
            <a:blip r:embed="rId2" cstate="screen">
              <a:extLst>
                <a:ext uri="{28A0092B-C50C-407E-A947-70E740481C1C}">
                  <a14:useLocalDpi xmlns:a14="http://schemas.microsoft.com/office/drawing/2010/main"/>
                </a:ext>
              </a:extLst>
            </a:blip>
            <a:srcRect/>
            <a:stretch>
              <a:fillRect/>
            </a:stretch>
          </p:blipFill>
          <p:spPr bwMode="auto">
            <a:xfrm>
              <a:off x="2090781" y="1628891"/>
              <a:ext cx="162255" cy="34747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grpSp>
      <p:sp>
        <p:nvSpPr>
          <p:cNvPr id="46" name="Rectangle 52"/>
          <p:cNvSpPr>
            <a:spLocks noChangeArrowheads="1"/>
          </p:cNvSpPr>
          <p:nvPr userDrawn="1"/>
        </p:nvSpPr>
        <p:spPr bwMode="white">
          <a:xfrm>
            <a:off x="246063" y="6580188"/>
            <a:ext cx="5635625" cy="220662"/>
          </a:xfrm>
          <a:prstGeom prst="rect">
            <a:avLst/>
          </a:prstGeom>
          <a:solidFill>
            <a:srgbClr val="008D95"/>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lstStyle>
            <a:lvl1pPr>
              <a:defRPr>
                <a:solidFill>
                  <a:schemeClr val="tx1"/>
                </a:solidFill>
                <a:latin typeface="Qualcomm Office Regular" panose="020B0503030202060203" pitchFamily="34" charset="0"/>
              </a:defRPr>
            </a:lvl1pPr>
            <a:lvl2pPr marL="742950" indent="-285750">
              <a:defRPr>
                <a:solidFill>
                  <a:schemeClr val="tx1"/>
                </a:solidFill>
                <a:latin typeface="Qualcomm Office Regular" panose="020B0503030202060203" pitchFamily="34" charset="0"/>
              </a:defRPr>
            </a:lvl2pPr>
            <a:lvl3pPr marL="1143000" indent="-228600">
              <a:defRPr>
                <a:solidFill>
                  <a:schemeClr val="tx1"/>
                </a:solidFill>
                <a:latin typeface="Qualcomm Office Regular" panose="020B0503030202060203" pitchFamily="34" charset="0"/>
              </a:defRPr>
            </a:lvl3pPr>
            <a:lvl4pPr marL="1600200" indent="-228600">
              <a:defRPr>
                <a:solidFill>
                  <a:schemeClr val="tx1"/>
                </a:solidFill>
                <a:latin typeface="Qualcomm Office Regular" panose="020B0503030202060203" pitchFamily="34" charset="0"/>
              </a:defRPr>
            </a:lvl4pPr>
            <a:lvl5pPr marL="2057400" indent="-228600">
              <a:defRPr>
                <a:solidFill>
                  <a:schemeClr val="tx1"/>
                </a:solidFill>
                <a:latin typeface="Qualcomm Office Regular" panose="020B0503030202060203" pitchFamily="34" charset="0"/>
              </a:defRPr>
            </a:lvl5pPr>
            <a:lvl6pPr marL="2514600" indent="-228600" fontAlgn="base">
              <a:spcBef>
                <a:spcPct val="0"/>
              </a:spcBef>
              <a:spcAft>
                <a:spcPct val="0"/>
              </a:spcAft>
              <a:defRPr>
                <a:solidFill>
                  <a:schemeClr val="tx1"/>
                </a:solidFill>
                <a:latin typeface="Qualcomm Office Regular" panose="020B0503030202060203" pitchFamily="34" charset="0"/>
              </a:defRPr>
            </a:lvl6pPr>
            <a:lvl7pPr marL="2971800" indent="-228600" fontAlgn="base">
              <a:spcBef>
                <a:spcPct val="0"/>
              </a:spcBef>
              <a:spcAft>
                <a:spcPct val="0"/>
              </a:spcAft>
              <a:defRPr>
                <a:solidFill>
                  <a:schemeClr val="tx1"/>
                </a:solidFill>
                <a:latin typeface="Qualcomm Office Regular" panose="020B0503030202060203" pitchFamily="34" charset="0"/>
              </a:defRPr>
            </a:lvl7pPr>
            <a:lvl8pPr marL="3429000" indent="-228600" fontAlgn="base">
              <a:spcBef>
                <a:spcPct val="0"/>
              </a:spcBef>
              <a:spcAft>
                <a:spcPct val="0"/>
              </a:spcAft>
              <a:defRPr>
                <a:solidFill>
                  <a:schemeClr val="tx1"/>
                </a:solidFill>
                <a:latin typeface="Qualcomm Office Regular" panose="020B0503030202060203" pitchFamily="34" charset="0"/>
              </a:defRPr>
            </a:lvl8pPr>
            <a:lvl9pPr marL="3886200" indent="-228600" fontAlgn="base">
              <a:spcBef>
                <a:spcPct val="0"/>
              </a:spcBef>
              <a:spcAft>
                <a:spcPct val="0"/>
              </a:spcAft>
              <a:defRPr>
                <a:solidFill>
                  <a:schemeClr val="tx1"/>
                </a:solidFill>
                <a:latin typeface="Qualcomm Office Regular" panose="020B0503030202060203" pitchFamily="34" charset="0"/>
              </a:defRPr>
            </a:lvl9pPr>
          </a:lstStyle>
          <a:p>
            <a:pPr algn="ctr" eaLnBrk="1" hangingPunct="1">
              <a:defRPr/>
            </a:pPr>
            <a:endParaRPr lang="en-US" altLang="en-US" smtClean="0">
              <a:solidFill>
                <a:schemeClr val="bg1"/>
              </a:solidFill>
            </a:endParaRPr>
          </a:p>
        </p:txBody>
      </p:sp>
    </p:spTree>
    <p:extLst>
      <p:ext uri="{BB962C8B-B14F-4D97-AF65-F5344CB8AC3E}">
        <p14:creationId xmlns:p14="http://schemas.microsoft.com/office/powerpoint/2010/main" val="525706730"/>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28"/>
                                        </p:tgtEl>
                                        <p:attrNameLst>
                                          <p:attrName>style.visibility</p:attrName>
                                        </p:attrNameLst>
                                      </p:cBhvr>
                                      <p:to>
                                        <p:strVal val="visible"/>
                                      </p:to>
                                    </p:set>
                                    <p:animEffect transition="in" filter="fade">
                                      <p:cBhvr>
                                        <p:cTn id="7" dur="2000"/>
                                        <p:tgtEl>
                                          <p:spTgt spid="28"/>
                                        </p:tgtEl>
                                      </p:cBhvr>
                                    </p:animEffect>
                                  </p:childTnLst>
                                </p:cTn>
                              </p:par>
                              <p:par>
                                <p:cTn id="8" presetID="10" presetClass="entr" presetSubtype="0" fill="hold" grpId="0" nodeType="withEffect">
                                  <p:stCondLst>
                                    <p:cond delay="500"/>
                                  </p:stCondLst>
                                  <p:childTnLst>
                                    <p:set>
                                      <p:cBhvr>
                                        <p:cTn id="9" dur="1" fill="hold">
                                          <p:stCondLst>
                                            <p:cond delay="0"/>
                                          </p:stCondLst>
                                        </p:cTn>
                                        <p:tgtEl>
                                          <p:spTgt spid="9"/>
                                        </p:tgtEl>
                                        <p:attrNameLst>
                                          <p:attrName>style.visibility</p:attrName>
                                        </p:attrNameLst>
                                      </p:cBhvr>
                                      <p:to>
                                        <p:strVal val="visible"/>
                                      </p:to>
                                    </p:set>
                                    <p:animEffect transition="in" filter="fade">
                                      <p:cBhvr>
                                        <p:cTn id="10" dur="2000"/>
                                        <p:tgtEl>
                                          <p:spTgt spid="9"/>
                                        </p:tgtEl>
                                      </p:cBhvr>
                                    </p:animEffect>
                                  </p:childTnLst>
                                </p:cTn>
                              </p:par>
                              <p:par>
                                <p:cTn id="11" presetID="42" presetClass="entr" presetSubtype="0" fill="hold" nodeType="withEffect">
                                  <p:stCondLst>
                                    <p:cond delay="1000"/>
                                  </p:stCondLst>
                                  <p:childTnLst>
                                    <p:set>
                                      <p:cBhvr>
                                        <p:cTn id="12" dur="1" fill="hold">
                                          <p:stCondLst>
                                            <p:cond delay="0"/>
                                          </p:stCondLst>
                                        </p:cTn>
                                        <p:tgtEl>
                                          <p:spTgt spid="10"/>
                                        </p:tgtEl>
                                        <p:attrNameLst>
                                          <p:attrName>style.visibility</p:attrName>
                                        </p:attrNameLst>
                                      </p:cBhvr>
                                      <p:to>
                                        <p:strVal val="visible"/>
                                      </p:to>
                                    </p:set>
                                    <p:animEffect transition="in" filter="fade">
                                      <p:cBhvr>
                                        <p:cTn id="13" dur="1800"/>
                                        <p:tgtEl>
                                          <p:spTgt spid="10"/>
                                        </p:tgtEl>
                                      </p:cBhvr>
                                    </p:animEffect>
                                    <p:anim calcmode="lin" valueType="num">
                                      <p:cBhvr>
                                        <p:cTn id="14" dur="1800" fill="hold"/>
                                        <p:tgtEl>
                                          <p:spTgt spid="10"/>
                                        </p:tgtEl>
                                        <p:attrNameLst>
                                          <p:attrName>ppt_x</p:attrName>
                                        </p:attrNameLst>
                                      </p:cBhvr>
                                      <p:tavLst>
                                        <p:tav tm="0">
                                          <p:val>
                                            <p:strVal val="#ppt_x"/>
                                          </p:val>
                                        </p:tav>
                                        <p:tav tm="100000">
                                          <p:val>
                                            <p:strVal val="#ppt_x"/>
                                          </p:val>
                                        </p:tav>
                                      </p:tavLst>
                                    </p:anim>
                                    <p:anim calcmode="lin" valueType="num">
                                      <p:cBhvr>
                                        <p:cTn id="15" dur="1800" fill="hold"/>
                                        <p:tgtEl>
                                          <p:spTgt spid="10"/>
                                        </p:tgtEl>
                                        <p:attrNameLst>
                                          <p:attrName>ppt_y</p:attrName>
                                        </p:attrNameLst>
                                      </p:cBhvr>
                                      <p:tavLst>
                                        <p:tav tm="0">
                                          <p:val>
                                            <p:strVal val="#ppt_y+.1"/>
                                          </p:val>
                                        </p:tav>
                                        <p:tav tm="100000">
                                          <p:val>
                                            <p:strVal val="#ppt_y"/>
                                          </p:val>
                                        </p:tav>
                                      </p:tavLst>
                                    </p:anim>
                                  </p:childTnLst>
                                </p:cTn>
                              </p:par>
                              <p:par>
                                <p:cTn id="16" presetID="42" presetClass="entr" presetSubtype="0" fill="hold" nodeType="withEffect">
                                  <p:stCondLst>
                                    <p:cond delay="700"/>
                                  </p:stCondLst>
                                  <p:childTnLst>
                                    <p:set>
                                      <p:cBhvr>
                                        <p:cTn id="17" dur="1" fill="hold">
                                          <p:stCondLst>
                                            <p:cond delay="0"/>
                                          </p:stCondLst>
                                        </p:cTn>
                                        <p:tgtEl>
                                          <p:spTgt spid="3"/>
                                        </p:tgtEl>
                                        <p:attrNameLst>
                                          <p:attrName>style.visibility</p:attrName>
                                        </p:attrNameLst>
                                      </p:cBhvr>
                                      <p:to>
                                        <p:strVal val="visible"/>
                                      </p:to>
                                    </p:set>
                                    <p:animEffect transition="in" filter="fade">
                                      <p:cBhvr>
                                        <p:cTn id="18" dur="1400"/>
                                        <p:tgtEl>
                                          <p:spTgt spid="3"/>
                                        </p:tgtEl>
                                      </p:cBhvr>
                                    </p:animEffect>
                                    <p:anim calcmode="lin" valueType="num">
                                      <p:cBhvr>
                                        <p:cTn id="19" dur="1400" fill="hold"/>
                                        <p:tgtEl>
                                          <p:spTgt spid="3"/>
                                        </p:tgtEl>
                                        <p:attrNameLst>
                                          <p:attrName>ppt_x</p:attrName>
                                        </p:attrNameLst>
                                      </p:cBhvr>
                                      <p:tavLst>
                                        <p:tav tm="0">
                                          <p:val>
                                            <p:strVal val="#ppt_x"/>
                                          </p:val>
                                        </p:tav>
                                        <p:tav tm="100000">
                                          <p:val>
                                            <p:strVal val="#ppt_x"/>
                                          </p:val>
                                        </p:tav>
                                      </p:tavLst>
                                    </p:anim>
                                    <p:anim calcmode="lin" valueType="num">
                                      <p:cBhvr>
                                        <p:cTn id="20" dur="1400" fill="hold"/>
                                        <p:tgtEl>
                                          <p:spTgt spid="3"/>
                                        </p:tgtEl>
                                        <p:attrNameLst>
                                          <p:attrName>ppt_y</p:attrName>
                                        </p:attrNameLst>
                                      </p:cBhvr>
                                      <p:tavLst>
                                        <p:tav tm="0">
                                          <p:val>
                                            <p:strVal val="#ppt_y+.1"/>
                                          </p:val>
                                        </p:tav>
                                        <p:tav tm="100000">
                                          <p:val>
                                            <p:strVal val="#ppt_y"/>
                                          </p:val>
                                        </p:tav>
                                      </p:tavLst>
                                    </p:anim>
                                  </p:childTnLst>
                                </p:cTn>
                              </p:par>
                              <p:par>
                                <p:cTn id="21" presetID="42" presetClass="entr" presetSubtype="0" fill="hold" nodeType="withEffect">
                                  <p:stCondLst>
                                    <p:cond delay="700"/>
                                  </p:stCondLst>
                                  <p:childTnLst>
                                    <p:set>
                                      <p:cBhvr>
                                        <p:cTn id="22" dur="1" fill="hold">
                                          <p:stCondLst>
                                            <p:cond delay="0"/>
                                          </p:stCondLst>
                                        </p:cTn>
                                        <p:tgtEl>
                                          <p:spTgt spid="31"/>
                                        </p:tgtEl>
                                        <p:attrNameLst>
                                          <p:attrName>style.visibility</p:attrName>
                                        </p:attrNameLst>
                                      </p:cBhvr>
                                      <p:to>
                                        <p:strVal val="visible"/>
                                      </p:to>
                                    </p:set>
                                    <p:animEffect transition="in" filter="fade">
                                      <p:cBhvr>
                                        <p:cTn id="23" dur="1400"/>
                                        <p:tgtEl>
                                          <p:spTgt spid="31"/>
                                        </p:tgtEl>
                                      </p:cBhvr>
                                    </p:animEffect>
                                    <p:anim calcmode="lin" valueType="num">
                                      <p:cBhvr>
                                        <p:cTn id="24" dur="1400" fill="hold"/>
                                        <p:tgtEl>
                                          <p:spTgt spid="31"/>
                                        </p:tgtEl>
                                        <p:attrNameLst>
                                          <p:attrName>ppt_x</p:attrName>
                                        </p:attrNameLst>
                                      </p:cBhvr>
                                      <p:tavLst>
                                        <p:tav tm="0">
                                          <p:val>
                                            <p:strVal val="#ppt_x"/>
                                          </p:val>
                                        </p:tav>
                                        <p:tav tm="100000">
                                          <p:val>
                                            <p:strVal val="#ppt_x"/>
                                          </p:val>
                                        </p:tav>
                                      </p:tavLst>
                                    </p:anim>
                                    <p:anim calcmode="lin" valueType="num">
                                      <p:cBhvr>
                                        <p:cTn id="25" dur="1400" fill="hold"/>
                                        <p:tgtEl>
                                          <p:spTgt spid="31"/>
                                        </p:tgtEl>
                                        <p:attrNameLst>
                                          <p:attrName>ppt_y</p:attrName>
                                        </p:attrNameLst>
                                      </p:cBhvr>
                                      <p:tavLst>
                                        <p:tav tm="0">
                                          <p:val>
                                            <p:strVal val="#ppt_y+.1"/>
                                          </p:val>
                                        </p:tav>
                                        <p:tav tm="100000">
                                          <p:val>
                                            <p:strVal val="#ppt_y"/>
                                          </p:val>
                                        </p:tav>
                                      </p:tavLst>
                                    </p:anim>
                                  </p:childTnLst>
                                </p:cTn>
                              </p:par>
                              <p:par>
                                <p:cTn id="26" presetID="6" presetClass="emph" presetSubtype="0" repeatCount="3000" accel="100000" autoRev="1" fill="hold" nodeType="withEffect">
                                  <p:stCondLst>
                                    <p:cond delay="700"/>
                                  </p:stCondLst>
                                  <p:childTnLst>
                                    <p:animScale>
                                      <p:cBhvr>
                                        <p:cTn id="27" dur="233" fill="hold"/>
                                        <p:tgtEl>
                                          <p:spTgt spid="31"/>
                                        </p:tgtEl>
                                      </p:cBhvr>
                                      <p:by x="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Gradient_Title slide with no content">
    <p:bg>
      <p:bgPr>
        <a:gradFill rotWithShape="0">
          <a:gsLst>
            <a:gs pos="0">
              <a:srgbClr val="143C66"/>
            </a:gs>
            <a:gs pos="100000">
              <a:srgbClr val="008E95"/>
            </a:gs>
          </a:gsLst>
          <a:lin ang="5400000"/>
        </a:gradFill>
        <a:effectLst/>
      </p:bgPr>
    </p:bg>
    <p:spTree>
      <p:nvGrpSpPr>
        <p:cNvPr id="1" name=""/>
        <p:cNvGrpSpPr/>
        <p:nvPr/>
      </p:nvGrpSpPr>
      <p:grpSpPr>
        <a:xfrm>
          <a:off x="0" y="0"/>
          <a:ext cx="0" cy="0"/>
          <a:chOff x="0" y="0"/>
          <a:chExt cx="0" cy="0"/>
        </a:xfrm>
      </p:grpSpPr>
      <p:cxnSp>
        <p:nvCxnSpPr>
          <p:cNvPr id="5" name="Straight Connector 4"/>
          <p:cNvCxnSpPr/>
          <p:nvPr userDrawn="1"/>
        </p:nvCxnSpPr>
        <p:spPr>
          <a:xfrm>
            <a:off x="374650" y="503238"/>
            <a:ext cx="11430000" cy="0"/>
          </a:xfrm>
          <a:prstGeom prst="line">
            <a:avLst/>
          </a:prstGeom>
          <a:ln w="47625">
            <a:solidFill>
              <a:schemeClr val="bg1"/>
            </a:solidFill>
          </a:ln>
        </p:spPr>
        <p:style>
          <a:lnRef idx="1">
            <a:schemeClr val="accent1"/>
          </a:lnRef>
          <a:fillRef idx="0">
            <a:schemeClr val="accent1"/>
          </a:fillRef>
          <a:effectRef idx="0">
            <a:schemeClr val="accent1"/>
          </a:effectRef>
          <a:fontRef idx="minor">
            <a:schemeClr val="tx1"/>
          </a:fontRef>
        </p:style>
      </p:cxnSp>
      <p:sp>
        <p:nvSpPr>
          <p:cNvPr id="8" name="Title Placeholder 1"/>
          <p:cNvSpPr>
            <a:spLocks noGrp="1"/>
          </p:cNvSpPr>
          <p:nvPr>
            <p:ph type="title"/>
          </p:nvPr>
        </p:nvSpPr>
        <p:spPr>
          <a:xfrm>
            <a:off x="366093" y="676540"/>
            <a:ext cx="11430000" cy="590931"/>
          </a:xfrm>
          <a:prstGeom prst="rect">
            <a:avLst/>
          </a:prstGeom>
        </p:spPr>
        <p:txBody>
          <a:bodyPr rtlCol="0"/>
          <a:lstStyle>
            <a:lvl1pPr>
              <a:defRPr>
                <a:solidFill>
                  <a:schemeClr val="bg1"/>
                </a:solidFill>
              </a:defRPr>
            </a:lvl1pPr>
          </a:lstStyle>
          <a:p>
            <a:r>
              <a:rPr lang="en-US" smtClean="0"/>
              <a:t>Click to edit Master title style</a:t>
            </a:r>
            <a:endParaRPr lang="en-US" dirty="0"/>
          </a:p>
        </p:txBody>
      </p:sp>
      <p:sp>
        <p:nvSpPr>
          <p:cNvPr id="12" name="Text Placeholder 11"/>
          <p:cNvSpPr>
            <a:spLocks noGrp="1"/>
          </p:cNvSpPr>
          <p:nvPr>
            <p:ph type="body" sz="quarter" idx="13"/>
          </p:nvPr>
        </p:nvSpPr>
        <p:spPr>
          <a:xfrm>
            <a:off x="366713" y="1228725"/>
            <a:ext cx="11430000" cy="347472"/>
          </a:xfrm>
        </p:spPr>
        <p:txBody>
          <a:bodyPr anchor="ctr"/>
          <a:lstStyle>
            <a:lvl1pPr marL="0" indent="0">
              <a:buFontTx/>
              <a:buNone/>
              <a:defRPr>
                <a:solidFill>
                  <a:schemeClr val="accent5"/>
                </a:solidFill>
              </a:defRPr>
            </a:lvl1pPr>
            <a:lvl2pPr marL="457200" indent="0">
              <a:buFontTx/>
              <a:buNone/>
              <a:defRPr>
                <a:solidFill>
                  <a:schemeClr val="bg2"/>
                </a:solidFill>
              </a:defRPr>
            </a:lvl2pPr>
            <a:lvl3pPr marL="914400" indent="0">
              <a:buFontTx/>
              <a:buNone/>
              <a:defRPr>
                <a:solidFill>
                  <a:schemeClr val="bg2"/>
                </a:solidFill>
              </a:defRPr>
            </a:lvl3pPr>
            <a:lvl4pPr marL="1371600" indent="0">
              <a:buFontTx/>
              <a:buNone/>
              <a:defRPr>
                <a:solidFill>
                  <a:schemeClr val="bg2"/>
                </a:solidFill>
              </a:defRPr>
            </a:lvl4pPr>
            <a:lvl5pPr marL="1828800" indent="0">
              <a:buFontTx/>
              <a:buNone/>
              <a:defRPr>
                <a:solidFill>
                  <a:schemeClr val="bg2"/>
                </a:solidFill>
              </a:defRPr>
            </a:lvl5pPr>
          </a:lstStyle>
          <a:p>
            <a:pPr lvl="0"/>
            <a:r>
              <a:rPr lang="en-US" smtClean="0"/>
              <a:t>Click to edit Master text styles</a:t>
            </a:r>
          </a:p>
        </p:txBody>
      </p:sp>
      <p:sp>
        <p:nvSpPr>
          <p:cNvPr id="10" name="Text Placeholder 2"/>
          <p:cNvSpPr>
            <a:spLocks noGrp="1"/>
          </p:cNvSpPr>
          <p:nvPr>
            <p:ph type="body" sz="quarter" idx="14"/>
          </p:nvPr>
        </p:nvSpPr>
        <p:spPr>
          <a:xfrm>
            <a:off x="366093" y="6369677"/>
            <a:ext cx="11452463" cy="225451"/>
          </a:xfrm>
        </p:spPr>
        <p:txBody>
          <a:bodyPr anchor="ctr"/>
          <a:lstStyle>
            <a:lvl1pPr marL="0" indent="0">
              <a:buFontTx/>
              <a:buNone/>
              <a:defRPr sz="900">
                <a:solidFill>
                  <a:schemeClr val="bg1">
                    <a:lumMod val="75000"/>
                  </a:schemeClr>
                </a:solidFill>
              </a:defRPr>
            </a:lvl1pPr>
          </a:lstStyle>
          <a:p>
            <a:pPr lvl="0"/>
            <a:r>
              <a:rPr lang="en-US" smtClean="0"/>
              <a:t>Click to edit Master text styles</a:t>
            </a:r>
          </a:p>
        </p:txBody>
      </p:sp>
    </p:spTree>
    <p:extLst>
      <p:ext uri="{BB962C8B-B14F-4D97-AF65-F5344CB8AC3E}">
        <p14:creationId xmlns:p14="http://schemas.microsoft.com/office/powerpoint/2010/main" val="4207719148"/>
      </p:ext>
    </p:extLst>
  </p:cSld>
  <p:clrMapOvr>
    <a:masterClrMapping/>
  </p:clrMapOvr>
  <p:transition spd="med">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8_Title and Content">
    <p:spTree>
      <p:nvGrpSpPr>
        <p:cNvPr id="1" name=""/>
        <p:cNvGrpSpPr/>
        <p:nvPr/>
      </p:nvGrpSpPr>
      <p:grpSpPr>
        <a:xfrm>
          <a:off x="0" y="0"/>
          <a:ext cx="0" cy="0"/>
          <a:chOff x="0" y="0"/>
          <a:chExt cx="0" cy="0"/>
        </a:xfrm>
      </p:grpSpPr>
      <p:cxnSp>
        <p:nvCxnSpPr>
          <p:cNvPr id="5" name="Straight Connector 4"/>
          <p:cNvCxnSpPr/>
          <p:nvPr userDrawn="1"/>
        </p:nvCxnSpPr>
        <p:spPr>
          <a:xfrm>
            <a:off x="370364" y="360363"/>
            <a:ext cx="11451270" cy="0"/>
          </a:xfrm>
          <a:prstGeom prst="line">
            <a:avLst/>
          </a:prstGeom>
          <a:ln w="47625">
            <a:gradFill flip="none" rotWithShape="1">
              <a:gsLst>
                <a:gs pos="100000">
                  <a:srgbClr val="004274"/>
                </a:gs>
                <a:gs pos="0">
                  <a:srgbClr val="008E95"/>
                </a:gs>
              </a:gsLst>
              <a:lin ang="10800000" scaled="1"/>
              <a:tileRect/>
            </a:gradFill>
          </a:ln>
        </p:spPr>
        <p:style>
          <a:lnRef idx="1">
            <a:schemeClr val="accent1"/>
          </a:lnRef>
          <a:fillRef idx="0">
            <a:schemeClr val="accent1"/>
          </a:fillRef>
          <a:effectRef idx="0">
            <a:schemeClr val="accent1"/>
          </a:effectRef>
          <a:fontRef idx="minor">
            <a:schemeClr val="tx1"/>
          </a:fontRef>
        </p:style>
      </p:cxnSp>
      <p:sp>
        <p:nvSpPr>
          <p:cNvPr id="3" name="Content Placeholder 2"/>
          <p:cNvSpPr>
            <a:spLocks noGrp="1"/>
          </p:cNvSpPr>
          <p:nvPr>
            <p:ph idx="1"/>
          </p:nvPr>
        </p:nvSpPr>
        <p:spPr>
          <a:xfrm>
            <a:off x="231064" y="1933395"/>
            <a:ext cx="11432977" cy="1398844"/>
          </a:xfrm>
        </p:spPr>
        <p:txBody>
          <a:bodyPr/>
          <a:lstStyle>
            <a:lvl1pPr>
              <a:defRPr>
                <a:latin typeface="+mn-lt"/>
              </a:defRPr>
            </a:lvl1pPr>
            <a:lvl2pPr>
              <a:defRPr>
                <a:latin typeface="+mn-lt"/>
              </a:defRPr>
            </a:lvl2pPr>
            <a:lvl3pPr>
              <a:defRPr>
                <a:latin typeface="+mn-lt"/>
              </a:defRPr>
            </a:lvl3pPr>
            <a:lvl4pPr>
              <a:defRPr lang="en-US" sz="1600" kern="1200" baseline="0" dirty="0">
                <a:solidFill>
                  <a:prstClr val="black">
                    <a:lumMod val="75000"/>
                    <a:lumOff val="25000"/>
                  </a:prstClr>
                </a:solidFill>
                <a:latin typeface="+mn-lt"/>
                <a:ea typeface="+mn-ea"/>
                <a:cs typeface="Arial" pitchFamily="34" charset="0"/>
              </a:defRPr>
            </a:lvl4pPr>
            <a:lvl5pPr marL="1600200" indent="-347472">
              <a:buFont typeface="Qualcomm Regular" pitchFamily="34" charset="0"/>
              <a:buChar char="−"/>
              <a:defRPr/>
            </a:lvl5pPr>
            <a:lvl6pPr marL="2171700" indent="0">
              <a:buNone/>
              <a:defRPr sz="1600"/>
            </a:lvl6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
        <p:nvSpPr>
          <p:cNvPr id="6" name="Title Placeholder 1"/>
          <p:cNvSpPr>
            <a:spLocks noGrp="1"/>
          </p:cNvSpPr>
          <p:nvPr>
            <p:ph type="title"/>
          </p:nvPr>
        </p:nvSpPr>
        <p:spPr>
          <a:xfrm>
            <a:off x="283538" y="736617"/>
            <a:ext cx="11432977" cy="507831"/>
          </a:xfrm>
          <a:prstGeom prst="rect">
            <a:avLst/>
          </a:prstGeom>
        </p:spPr>
        <p:txBody>
          <a:bodyPr rtlCol="0"/>
          <a:lstStyle/>
          <a:p>
            <a:r>
              <a:rPr lang="en-US" dirty="0" smtClean="0"/>
              <a:t>Click to edit Master title style</a:t>
            </a:r>
            <a:endParaRPr lang="en-US" dirty="0"/>
          </a:p>
        </p:txBody>
      </p:sp>
      <p:sp>
        <p:nvSpPr>
          <p:cNvPr id="8" name="Text Placeholder 2"/>
          <p:cNvSpPr>
            <a:spLocks noGrp="1"/>
          </p:cNvSpPr>
          <p:nvPr>
            <p:ph type="body" idx="13"/>
          </p:nvPr>
        </p:nvSpPr>
        <p:spPr>
          <a:xfrm>
            <a:off x="283538" y="1426465"/>
            <a:ext cx="11432977" cy="350865"/>
          </a:xfrm>
        </p:spPr>
        <p:txBody>
          <a:bodyPr tIns="0" bIns="0"/>
          <a:lstStyle>
            <a:lvl1pPr marL="0" indent="0">
              <a:buNone/>
              <a:defRPr sz="2400" b="0">
                <a:solidFill>
                  <a:schemeClr val="bg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Tree>
    <p:extLst>
      <p:ext uri="{BB962C8B-B14F-4D97-AF65-F5344CB8AC3E}">
        <p14:creationId xmlns:p14="http://schemas.microsoft.com/office/powerpoint/2010/main" val="10005955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3_title slide with no content">
    <p:spTree>
      <p:nvGrpSpPr>
        <p:cNvPr id="1" name=""/>
        <p:cNvGrpSpPr/>
        <p:nvPr/>
      </p:nvGrpSpPr>
      <p:grpSpPr>
        <a:xfrm>
          <a:off x="0" y="0"/>
          <a:ext cx="0" cy="0"/>
          <a:chOff x="0" y="0"/>
          <a:chExt cx="0" cy="0"/>
        </a:xfrm>
      </p:grpSpPr>
      <p:cxnSp>
        <p:nvCxnSpPr>
          <p:cNvPr id="4" name="Straight Connector 3"/>
          <p:cNvCxnSpPr/>
          <p:nvPr userDrawn="1"/>
        </p:nvCxnSpPr>
        <p:spPr>
          <a:xfrm>
            <a:off x="370364" y="457200"/>
            <a:ext cx="11451270" cy="0"/>
          </a:xfrm>
          <a:prstGeom prst="line">
            <a:avLst/>
          </a:prstGeom>
          <a:ln w="47625">
            <a:gradFill flip="none" rotWithShape="1">
              <a:gsLst>
                <a:gs pos="100000">
                  <a:srgbClr val="004274"/>
                </a:gs>
                <a:gs pos="0">
                  <a:srgbClr val="008E95"/>
                </a:gs>
              </a:gsLst>
              <a:lin ang="10800000" scaled="1"/>
              <a:tileRect/>
            </a:gradFill>
          </a:ln>
        </p:spPr>
        <p:style>
          <a:lnRef idx="1">
            <a:schemeClr val="accent1"/>
          </a:lnRef>
          <a:fillRef idx="0">
            <a:schemeClr val="accent1"/>
          </a:fillRef>
          <a:effectRef idx="0">
            <a:schemeClr val="accent1"/>
          </a:effectRef>
          <a:fontRef idx="minor">
            <a:schemeClr val="tx1"/>
          </a:fontRef>
        </p:style>
      </p:cxnSp>
      <p:sp>
        <p:nvSpPr>
          <p:cNvPr id="6" name="Title Placeholder 1"/>
          <p:cNvSpPr>
            <a:spLocks noGrp="1"/>
          </p:cNvSpPr>
          <p:nvPr>
            <p:ph type="title"/>
          </p:nvPr>
        </p:nvSpPr>
        <p:spPr>
          <a:xfrm>
            <a:off x="283538" y="695067"/>
            <a:ext cx="11432977" cy="590931"/>
          </a:xfrm>
          <a:prstGeom prst="rect">
            <a:avLst/>
          </a:prstGeom>
        </p:spPr>
        <p:txBody>
          <a:bodyPr rtlCol="0"/>
          <a:lstStyle>
            <a:lvl1pPr>
              <a:defRPr>
                <a:latin typeface="Qualcomm Office Regular" pitchFamily="34" charset="0"/>
              </a:defRPr>
            </a:lvl1pPr>
          </a:lstStyle>
          <a:p>
            <a:r>
              <a:rPr lang="en-US" dirty="0" smtClean="0"/>
              <a:t>Click to edit Master title style</a:t>
            </a:r>
            <a:endParaRPr lang="en-US" dirty="0"/>
          </a:p>
        </p:txBody>
      </p:sp>
      <p:sp>
        <p:nvSpPr>
          <p:cNvPr id="9" name="Text Placeholder 2"/>
          <p:cNvSpPr>
            <a:spLocks noGrp="1"/>
          </p:cNvSpPr>
          <p:nvPr>
            <p:ph type="body" idx="13"/>
          </p:nvPr>
        </p:nvSpPr>
        <p:spPr>
          <a:xfrm>
            <a:off x="283538" y="1426465"/>
            <a:ext cx="11432977" cy="350865"/>
          </a:xfrm>
        </p:spPr>
        <p:txBody>
          <a:bodyPr tIns="0" bIns="0"/>
          <a:lstStyle>
            <a:lvl1pPr marL="0" indent="0">
              <a:buNone/>
              <a:defRPr sz="2400" b="0">
                <a:solidFill>
                  <a:schemeClr val="bg2"/>
                </a:solidFill>
                <a:latin typeface="Qualcomm Office Regular"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Tree>
    <p:extLst>
      <p:ext uri="{BB962C8B-B14F-4D97-AF65-F5344CB8AC3E}">
        <p14:creationId xmlns:p14="http://schemas.microsoft.com/office/powerpoint/2010/main" val="2574024778"/>
      </p:ext>
    </p:extLst>
  </p:cSld>
  <p:clrMapOvr>
    <a:masterClrMapping/>
  </p:clrMapOvr>
  <p:transition spd="med">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18_Title and Content">
    <p:spTree>
      <p:nvGrpSpPr>
        <p:cNvPr id="1" name=""/>
        <p:cNvGrpSpPr/>
        <p:nvPr/>
      </p:nvGrpSpPr>
      <p:grpSpPr>
        <a:xfrm>
          <a:off x="0" y="0"/>
          <a:ext cx="0" cy="0"/>
          <a:chOff x="0" y="0"/>
          <a:chExt cx="0" cy="0"/>
        </a:xfrm>
      </p:grpSpPr>
      <p:cxnSp>
        <p:nvCxnSpPr>
          <p:cNvPr id="5" name="Straight Connector 4"/>
          <p:cNvCxnSpPr/>
          <p:nvPr userDrawn="1"/>
        </p:nvCxnSpPr>
        <p:spPr>
          <a:xfrm>
            <a:off x="370364" y="481013"/>
            <a:ext cx="11451270" cy="0"/>
          </a:xfrm>
          <a:prstGeom prst="line">
            <a:avLst/>
          </a:prstGeom>
          <a:ln w="47625">
            <a:gradFill flip="none" rotWithShape="1">
              <a:gsLst>
                <a:gs pos="100000">
                  <a:srgbClr val="004274"/>
                </a:gs>
                <a:gs pos="0">
                  <a:srgbClr val="008E95"/>
                </a:gs>
              </a:gsLst>
              <a:lin ang="10800000" scaled="1"/>
              <a:tileRect/>
            </a:gradFill>
          </a:ln>
        </p:spPr>
        <p:style>
          <a:lnRef idx="1">
            <a:schemeClr val="accent1"/>
          </a:lnRef>
          <a:fillRef idx="0">
            <a:schemeClr val="accent1"/>
          </a:fillRef>
          <a:effectRef idx="0">
            <a:schemeClr val="accent1"/>
          </a:effectRef>
          <a:fontRef idx="minor">
            <a:schemeClr val="tx1"/>
          </a:fontRef>
        </p:style>
      </p:cxnSp>
      <p:sp>
        <p:nvSpPr>
          <p:cNvPr id="3" name="Content Placeholder 2"/>
          <p:cNvSpPr>
            <a:spLocks noGrp="1"/>
          </p:cNvSpPr>
          <p:nvPr>
            <p:ph idx="1"/>
          </p:nvPr>
        </p:nvSpPr>
        <p:spPr>
          <a:xfrm>
            <a:off x="231064" y="1933395"/>
            <a:ext cx="11432977" cy="1398844"/>
          </a:xfrm>
        </p:spPr>
        <p:txBody>
          <a:bodyPr/>
          <a:lstStyle>
            <a:lvl1pPr>
              <a:defRPr>
                <a:latin typeface="Qualcomm Office Regular" pitchFamily="34" charset="0"/>
              </a:defRPr>
            </a:lvl1pPr>
            <a:lvl2pPr>
              <a:defRPr>
                <a:latin typeface="Qualcomm Office Regular" pitchFamily="34" charset="0"/>
              </a:defRPr>
            </a:lvl2pPr>
            <a:lvl3pPr>
              <a:defRPr>
                <a:latin typeface="Qualcomm Office Regular" pitchFamily="34" charset="0"/>
              </a:defRPr>
            </a:lvl3pPr>
            <a:lvl4pPr>
              <a:defRPr lang="en-US" sz="1600" kern="1200" baseline="0" dirty="0">
                <a:solidFill>
                  <a:prstClr val="black">
                    <a:lumMod val="75000"/>
                    <a:lumOff val="25000"/>
                  </a:prstClr>
                </a:solidFill>
                <a:latin typeface="Qualcomm Office Regular" pitchFamily="34" charset="0"/>
                <a:ea typeface="+mn-ea"/>
                <a:cs typeface="Arial" pitchFamily="34" charset="0"/>
              </a:defRPr>
            </a:lvl4pPr>
            <a:lvl5pPr marL="1600200" indent="-347472">
              <a:buFont typeface="Qualcomm Regular" pitchFamily="34" charset="0"/>
              <a:buChar char="−"/>
              <a:defRPr/>
            </a:lvl5pPr>
            <a:lvl6pPr marL="2171700" indent="0">
              <a:buNone/>
              <a:defRPr sz="1600"/>
            </a:lvl6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
        <p:nvSpPr>
          <p:cNvPr id="6" name="Title Placeholder 1"/>
          <p:cNvSpPr>
            <a:spLocks noGrp="1"/>
          </p:cNvSpPr>
          <p:nvPr>
            <p:ph type="title"/>
          </p:nvPr>
        </p:nvSpPr>
        <p:spPr>
          <a:xfrm>
            <a:off x="283538" y="695067"/>
            <a:ext cx="11432977" cy="590931"/>
          </a:xfrm>
          <a:prstGeom prst="rect">
            <a:avLst/>
          </a:prstGeom>
        </p:spPr>
        <p:txBody>
          <a:bodyPr rtlCol="0"/>
          <a:lstStyle>
            <a:lvl1pPr>
              <a:defRPr>
                <a:latin typeface="Qualcomm Office Regular" pitchFamily="34" charset="0"/>
              </a:defRPr>
            </a:lvl1pPr>
          </a:lstStyle>
          <a:p>
            <a:r>
              <a:rPr lang="en-US" dirty="0" smtClean="0"/>
              <a:t>Click to edit Master title style</a:t>
            </a:r>
            <a:endParaRPr lang="en-US" dirty="0"/>
          </a:p>
        </p:txBody>
      </p:sp>
      <p:sp>
        <p:nvSpPr>
          <p:cNvPr id="8" name="Text Placeholder 2"/>
          <p:cNvSpPr>
            <a:spLocks noGrp="1"/>
          </p:cNvSpPr>
          <p:nvPr>
            <p:ph type="body" idx="13"/>
          </p:nvPr>
        </p:nvSpPr>
        <p:spPr>
          <a:xfrm>
            <a:off x="283538" y="1426465"/>
            <a:ext cx="11432977" cy="350865"/>
          </a:xfrm>
        </p:spPr>
        <p:txBody>
          <a:bodyPr tIns="0" bIns="0"/>
          <a:lstStyle>
            <a:lvl1pPr marL="0" indent="0">
              <a:buNone/>
              <a:defRPr sz="2400" b="0">
                <a:solidFill>
                  <a:schemeClr val="bg2"/>
                </a:solidFill>
                <a:latin typeface="Qualcomm Office Regular"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Tree>
    <p:extLst>
      <p:ext uri="{BB962C8B-B14F-4D97-AF65-F5344CB8AC3E}">
        <p14:creationId xmlns:p14="http://schemas.microsoft.com/office/powerpoint/2010/main" val="2904583038"/>
      </p:ext>
    </p:extLst>
  </p:cSld>
  <p:clrMapOvr>
    <a:masterClrMapping/>
  </p:clrMapOvr>
  <p:transition spd="med">
    <p:fad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20" Type="http://schemas.openxmlformats.org/officeDocument/2006/relationships/slideLayout" Target="../slideLayouts/slideLayout20.xml"/><Relationship Id="rId21" Type="http://schemas.openxmlformats.org/officeDocument/2006/relationships/slideLayout" Target="../slideLayouts/slideLayout21.xml"/><Relationship Id="rId22" Type="http://schemas.openxmlformats.org/officeDocument/2006/relationships/theme" Target="../theme/theme1.xml"/><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slideLayout" Target="../slideLayouts/slideLayout18.xml"/><Relationship Id="rId19" Type="http://schemas.openxmlformats.org/officeDocument/2006/relationships/slideLayout" Target="../slideLayouts/slideLayout19.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ext Placeholder 2"/>
          <p:cNvSpPr>
            <a:spLocks noGrp="1"/>
          </p:cNvSpPr>
          <p:nvPr>
            <p:ph type="body" idx="1"/>
          </p:nvPr>
        </p:nvSpPr>
        <p:spPr bwMode="auto">
          <a:xfrm>
            <a:off x="366713" y="1968500"/>
            <a:ext cx="11430000" cy="42608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p:txBody>
      </p:sp>
      <p:sp>
        <p:nvSpPr>
          <p:cNvPr id="1028" name="Rectangle 2"/>
          <p:cNvSpPr>
            <a:spLocks noGrp="1"/>
          </p:cNvSpPr>
          <p:nvPr>
            <p:ph type="title"/>
          </p:nvPr>
        </p:nvSpPr>
        <p:spPr bwMode="auto">
          <a:xfrm>
            <a:off x="284163" y="736600"/>
            <a:ext cx="11430000" cy="508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spAutoFit/>
          </a:bodyPr>
          <a:lstStyle/>
          <a:p>
            <a:pPr lvl="0"/>
            <a:r>
              <a:rPr lang="en-US" altLang="en-US" smtClean="0"/>
              <a:t>Click to edit Master title style</a:t>
            </a:r>
          </a:p>
        </p:txBody>
      </p:sp>
    </p:spTree>
  </p:cSld>
  <p:clrMap bg1="lt1" tx1="dk1" bg2="lt2" tx2="dk2" accent1="accent1" accent2="accent2" accent3="accent3" accent4="accent4" accent5="accent5" accent6="accent6" hlink="hlink" folHlink="folHlink"/>
  <p:sldLayoutIdLst>
    <p:sldLayoutId id="2147484468" r:id="rId1"/>
    <p:sldLayoutId id="2147484469" r:id="rId2"/>
    <p:sldLayoutId id="2147484470" r:id="rId3"/>
    <p:sldLayoutId id="2147484471" r:id="rId4"/>
    <p:sldLayoutId id="2147484472" r:id="rId5"/>
    <p:sldLayoutId id="2147484478" r:id="rId6"/>
    <p:sldLayoutId id="2147484483" r:id="rId7"/>
    <p:sldLayoutId id="2147484495" r:id="rId8"/>
    <p:sldLayoutId id="2147484499" r:id="rId9"/>
    <p:sldLayoutId id="2147484502" r:id="rId10"/>
    <p:sldLayoutId id="2147484503" r:id="rId11"/>
    <p:sldLayoutId id="2147484504" r:id="rId12"/>
    <p:sldLayoutId id="2147484506" r:id="rId13"/>
    <p:sldLayoutId id="2147484507" r:id="rId14"/>
    <p:sldLayoutId id="2147484508" r:id="rId15"/>
    <p:sldLayoutId id="2147484509" r:id="rId16"/>
    <p:sldLayoutId id="2147484510" r:id="rId17"/>
    <p:sldLayoutId id="2147484511" r:id="rId18"/>
    <p:sldLayoutId id="2147484512" r:id="rId19"/>
    <p:sldLayoutId id="2147484513" r:id="rId20"/>
    <p:sldLayoutId id="2147484515" r:id="rId21"/>
  </p:sldLayoutIdLst>
  <p:transition spd="med">
    <p:fade/>
  </p:transition>
  <p:timing>
    <p:tnLst>
      <p:par>
        <p:cTn id="1" dur="indefinite" restart="never" nodeType="tmRoot"/>
      </p:par>
    </p:tnLst>
  </p:timing>
  <p:hf hdr="0" ftr="0" dt="0"/>
  <p:txStyles>
    <p:titleStyle>
      <a:lvl1pPr algn="l" rtl="0" eaLnBrk="0" fontAlgn="base" hangingPunct="0">
        <a:lnSpc>
          <a:spcPct val="90000"/>
        </a:lnSpc>
        <a:spcBef>
          <a:spcPct val="0"/>
        </a:spcBef>
        <a:spcAft>
          <a:spcPct val="0"/>
        </a:spcAft>
        <a:defRPr sz="3600" kern="1200">
          <a:solidFill>
            <a:srgbClr val="595959"/>
          </a:solidFill>
          <a:latin typeface="Qualcomm Office Regular" panose="020B0503030202060203" pitchFamily="34" charset="0"/>
          <a:ea typeface="+mj-ea"/>
          <a:cs typeface="+mj-cs"/>
        </a:defRPr>
      </a:lvl1pPr>
      <a:lvl2pPr algn="l" rtl="0" eaLnBrk="0" fontAlgn="base" hangingPunct="0">
        <a:lnSpc>
          <a:spcPct val="90000"/>
        </a:lnSpc>
        <a:spcBef>
          <a:spcPct val="0"/>
        </a:spcBef>
        <a:spcAft>
          <a:spcPct val="0"/>
        </a:spcAft>
        <a:defRPr sz="3600">
          <a:solidFill>
            <a:srgbClr val="595959"/>
          </a:solidFill>
          <a:latin typeface="Qualcomm Office Regular" panose="020B0503030202060203" pitchFamily="34" charset="0"/>
        </a:defRPr>
      </a:lvl2pPr>
      <a:lvl3pPr algn="l" rtl="0" eaLnBrk="0" fontAlgn="base" hangingPunct="0">
        <a:lnSpc>
          <a:spcPct val="90000"/>
        </a:lnSpc>
        <a:spcBef>
          <a:spcPct val="0"/>
        </a:spcBef>
        <a:spcAft>
          <a:spcPct val="0"/>
        </a:spcAft>
        <a:defRPr sz="3600">
          <a:solidFill>
            <a:srgbClr val="595959"/>
          </a:solidFill>
          <a:latin typeface="Qualcomm Office Regular" panose="020B0503030202060203" pitchFamily="34" charset="0"/>
        </a:defRPr>
      </a:lvl3pPr>
      <a:lvl4pPr algn="l" rtl="0" eaLnBrk="0" fontAlgn="base" hangingPunct="0">
        <a:lnSpc>
          <a:spcPct val="90000"/>
        </a:lnSpc>
        <a:spcBef>
          <a:spcPct val="0"/>
        </a:spcBef>
        <a:spcAft>
          <a:spcPct val="0"/>
        </a:spcAft>
        <a:defRPr sz="3600">
          <a:solidFill>
            <a:srgbClr val="595959"/>
          </a:solidFill>
          <a:latin typeface="Qualcomm Office Regular" panose="020B0503030202060203" pitchFamily="34" charset="0"/>
        </a:defRPr>
      </a:lvl4pPr>
      <a:lvl5pPr algn="l" rtl="0" eaLnBrk="0" fontAlgn="base" hangingPunct="0">
        <a:lnSpc>
          <a:spcPct val="90000"/>
        </a:lnSpc>
        <a:spcBef>
          <a:spcPct val="0"/>
        </a:spcBef>
        <a:spcAft>
          <a:spcPct val="0"/>
        </a:spcAft>
        <a:defRPr sz="3600">
          <a:solidFill>
            <a:srgbClr val="595959"/>
          </a:solidFill>
          <a:latin typeface="Qualcomm Office Regular" panose="020B0503030202060203" pitchFamily="34" charset="0"/>
        </a:defRPr>
      </a:lvl5pPr>
      <a:lvl6pPr marL="457200" algn="l" rtl="0" fontAlgn="base">
        <a:lnSpc>
          <a:spcPct val="90000"/>
        </a:lnSpc>
        <a:spcBef>
          <a:spcPct val="0"/>
        </a:spcBef>
        <a:spcAft>
          <a:spcPct val="0"/>
        </a:spcAft>
        <a:defRPr sz="3600">
          <a:solidFill>
            <a:srgbClr val="595959"/>
          </a:solidFill>
          <a:latin typeface="Qualcomm Office Regular" panose="020B0503030202060203" pitchFamily="34" charset="0"/>
        </a:defRPr>
      </a:lvl6pPr>
      <a:lvl7pPr marL="914400" algn="l" rtl="0" fontAlgn="base">
        <a:lnSpc>
          <a:spcPct val="90000"/>
        </a:lnSpc>
        <a:spcBef>
          <a:spcPct val="0"/>
        </a:spcBef>
        <a:spcAft>
          <a:spcPct val="0"/>
        </a:spcAft>
        <a:defRPr sz="3600">
          <a:solidFill>
            <a:srgbClr val="595959"/>
          </a:solidFill>
          <a:latin typeface="Qualcomm Office Regular" panose="020B0503030202060203" pitchFamily="34" charset="0"/>
        </a:defRPr>
      </a:lvl7pPr>
      <a:lvl8pPr marL="1371600" algn="l" rtl="0" fontAlgn="base">
        <a:lnSpc>
          <a:spcPct val="90000"/>
        </a:lnSpc>
        <a:spcBef>
          <a:spcPct val="0"/>
        </a:spcBef>
        <a:spcAft>
          <a:spcPct val="0"/>
        </a:spcAft>
        <a:defRPr sz="3600">
          <a:solidFill>
            <a:srgbClr val="595959"/>
          </a:solidFill>
          <a:latin typeface="Qualcomm Office Regular" panose="020B0503030202060203" pitchFamily="34" charset="0"/>
        </a:defRPr>
      </a:lvl8pPr>
      <a:lvl9pPr marL="1828800" algn="l" rtl="0" fontAlgn="base">
        <a:lnSpc>
          <a:spcPct val="90000"/>
        </a:lnSpc>
        <a:spcBef>
          <a:spcPct val="0"/>
        </a:spcBef>
        <a:spcAft>
          <a:spcPct val="0"/>
        </a:spcAft>
        <a:defRPr sz="3600">
          <a:solidFill>
            <a:srgbClr val="595959"/>
          </a:solidFill>
          <a:latin typeface="Qualcomm Office Regular" panose="020B0503030202060203" pitchFamily="34" charset="0"/>
        </a:defRPr>
      </a:lvl9pPr>
    </p:titleStyle>
    <p:bodyStyle>
      <a:lvl1pPr marL="346075" indent="-342900" algn="l" rtl="0" eaLnBrk="0" fontAlgn="base" hangingPunct="0">
        <a:lnSpc>
          <a:spcPct val="95000"/>
        </a:lnSpc>
        <a:spcBef>
          <a:spcPct val="20000"/>
        </a:spcBef>
        <a:spcAft>
          <a:spcPct val="0"/>
        </a:spcAft>
        <a:buClr>
          <a:schemeClr val="accent2"/>
        </a:buClr>
        <a:buFont typeface="Arial" panose="020B0604020202020204" pitchFamily="34" charset="0"/>
        <a:buChar char="•"/>
        <a:defRPr lang="en-US" sz="2400" kern="1200" dirty="0">
          <a:solidFill>
            <a:srgbClr val="404040"/>
          </a:solidFill>
          <a:latin typeface="Qualcomm Office Regular" panose="020B0503030202060203" pitchFamily="34" charset="0"/>
          <a:ea typeface="+mn-ea"/>
          <a:cs typeface="+mn-cs"/>
        </a:defRPr>
      </a:lvl1pPr>
      <a:lvl2pPr marL="685800" indent="-342900" algn="l" rtl="0" eaLnBrk="0" fontAlgn="base" hangingPunct="0">
        <a:lnSpc>
          <a:spcPct val="95000"/>
        </a:lnSpc>
        <a:spcBef>
          <a:spcPct val="20000"/>
        </a:spcBef>
        <a:spcAft>
          <a:spcPct val="0"/>
        </a:spcAft>
        <a:buClr>
          <a:schemeClr val="accent2"/>
        </a:buClr>
        <a:buFont typeface="Arial" panose="020B0604020202020204" pitchFamily="34" charset="0"/>
        <a:buChar char="−"/>
        <a:defRPr lang="en-US" altLang="en-US" sz="2000" kern="1200" dirty="0">
          <a:solidFill>
            <a:srgbClr val="404040"/>
          </a:solidFill>
          <a:latin typeface="Qualcomm Office Regular" panose="020B0503030202060203" pitchFamily="34" charset="0"/>
          <a:ea typeface="+mn-ea"/>
          <a:cs typeface="+mn-cs"/>
        </a:defRPr>
      </a:lvl2pPr>
      <a:lvl3pPr marL="1143000" indent="-342900" algn="l" rtl="0" eaLnBrk="0" fontAlgn="base" hangingPunct="0">
        <a:lnSpc>
          <a:spcPct val="95000"/>
        </a:lnSpc>
        <a:spcBef>
          <a:spcPct val="20000"/>
        </a:spcBef>
        <a:spcAft>
          <a:spcPct val="0"/>
        </a:spcAft>
        <a:buClr>
          <a:schemeClr val="accent2"/>
        </a:buClr>
        <a:buFont typeface="Arial" panose="020B0604020202020204" pitchFamily="34" charset="0"/>
        <a:buChar char="−"/>
        <a:defRPr lang="en-US" altLang="en-US" kern="1200" dirty="0">
          <a:solidFill>
            <a:srgbClr val="404040"/>
          </a:solidFill>
          <a:latin typeface="Qualcomm Office Regular" panose="020B0503030202060203" pitchFamily="34" charset="0"/>
          <a:ea typeface="+mn-ea"/>
          <a:cs typeface="+mn-cs"/>
        </a:defRPr>
      </a:lvl3pPr>
      <a:lvl4pPr marL="1600200" indent="-342900" algn="l" rtl="0" eaLnBrk="0" fontAlgn="base" hangingPunct="0">
        <a:lnSpc>
          <a:spcPct val="95000"/>
        </a:lnSpc>
        <a:spcBef>
          <a:spcPct val="20000"/>
        </a:spcBef>
        <a:spcAft>
          <a:spcPct val="0"/>
        </a:spcAft>
        <a:buClr>
          <a:schemeClr val="accent2"/>
        </a:buClr>
        <a:buFont typeface="Arial" panose="020B0604020202020204" pitchFamily="34" charset="0"/>
        <a:buChar char="−"/>
        <a:defRPr lang="en-US" altLang="en-US" sz="1600" kern="1200" dirty="0">
          <a:solidFill>
            <a:srgbClr val="404040"/>
          </a:solidFill>
          <a:latin typeface="Qualcomm Office Regular" panose="020B0503030202060203" pitchFamily="34" charset="0"/>
          <a:ea typeface="+mn-ea"/>
          <a:cs typeface="+mn-cs"/>
        </a:defRPr>
      </a:lvl4pPr>
      <a:lvl5pPr marL="2057400" indent="-342900" algn="l" rtl="0" eaLnBrk="0" fontAlgn="base" hangingPunct="0">
        <a:lnSpc>
          <a:spcPct val="95000"/>
        </a:lnSpc>
        <a:spcBef>
          <a:spcPct val="20000"/>
        </a:spcBef>
        <a:spcAft>
          <a:spcPct val="0"/>
        </a:spcAft>
        <a:buClr>
          <a:schemeClr val="accent2"/>
        </a:buClr>
        <a:buFont typeface="Arial" panose="020B0604020202020204" pitchFamily="34" charset="0"/>
        <a:buChar char="−"/>
        <a:defRPr lang="en-US" altLang="en-US" sz="2400" kern="1200" dirty="0">
          <a:solidFill>
            <a:srgbClr val="404040"/>
          </a:solidFill>
          <a:latin typeface="Qualcomm Office Regular" panose="020B0503030202060203"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4294967295"/>
          </p:nvPr>
        </p:nvSpPr>
        <p:spPr>
          <a:xfrm>
            <a:off x="382585" y="1898268"/>
            <a:ext cx="10698165" cy="1638300"/>
          </a:xfrm>
        </p:spPr>
        <p:txBody>
          <a:bodyPr>
            <a:noAutofit/>
          </a:bodyPr>
          <a:lstStyle/>
          <a:p>
            <a:pPr marL="3175" indent="0" algn="ctr">
              <a:buNone/>
            </a:pPr>
            <a:r>
              <a:rPr lang="en-US" sz="4800" dirty="0" smtClean="0">
                <a:solidFill>
                  <a:schemeClr val="tx1"/>
                </a:solidFill>
                <a:latin typeface="Arial" charset="0"/>
                <a:ea typeface="Arial" charset="0"/>
                <a:cs typeface="Arial" charset="0"/>
              </a:rPr>
              <a:t>Way Forward </a:t>
            </a:r>
          </a:p>
          <a:p>
            <a:pPr marL="3175" indent="0" algn="ctr">
              <a:buNone/>
            </a:pPr>
            <a:r>
              <a:rPr lang="en-US" sz="4800" dirty="0" smtClean="0">
                <a:solidFill>
                  <a:schemeClr val="tx1"/>
                </a:solidFill>
                <a:latin typeface="Arial" charset="0"/>
                <a:ea typeface="Arial" charset="0"/>
                <a:cs typeface="Arial" charset="0"/>
              </a:rPr>
              <a:t>on the overall 5G-NR </a:t>
            </a:r>
            <a:r>
              <a:rPr lang="en-US" sz="4800" dirty="0" err="1" smtClean="0">
                <a:solidFill>
                  <a:schemeClr val="tx1"/>
                </a:solidFill>
                <a:latin typeface="Arial" charset="0"/>
                <a:ea typeface="Arial" charset="0"/>
                <a:cs typeface="Arial" charset="0"/>
              </a:rPr>
              <a:t>eMBB</a:t>
            </a:r>
            <a:r>
              <a:rPr lang="en-US" sz="4800" dirty="0" smtClean="0">
                <a:solidFill>
                  <a:schemeClr val="tx1"/>
                </a:solidFill>
                <a:latin typeface="Arial" charset="0"/>
                <a:ea typeface="Arial" charset="0"/>
                <a:cs typeface="Arial" charset="0"/>
              </a:rPr>
              <a:t> </a:t>
            </a:r>
            <a:r>
              <a:rPr lang="en-US" sz="4800" dirty="0" err="1" smtClean="0">
                <a:solidFill>
                  <a:schemeClr val="tx1"/>
                </a:solidFill>
                <a:latin typeface="Arial" charset="0"/>
                <a:ea typeface="Arial" charset="0"/>
                <a:cs typeface="Arial" charset="0"/>
              </a:rPr>
              <a:t>workplan</a:t>
            </a:r>
            <a:endParaRPr lang="en-US" sz="4800" dirty="0" smtClean="0">
              <a:solidFill>
                <a:schemeClr val="tx1"/>
              </a:solidFill>
              <a:latin typeface="Arial" charset="0"/>
              <a:ea typeface="Arial" charset="0"/>
              <a:cs typeface="Arial" charset="0"/>
            </a:endParaRPr>
          </a:p>
        </p:txBody>
      </p:sp>
      <p:sp>
        <p:nvSpPr>
          <p:cNvPr id="4" name="Title 1"/>
          <p:cNvSpPr txBox="1">
            <a:spLocks/>
          </p:cNvSpPr>
          <p:nvPr/>
        </p:nvSpPr>
        <p:spPr bwMode="black">
          <a:xfrm>
            <a:off x="382585" y="1038348"/>
            <a:ext cx="2302739" cy="36933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spAutoFit/>
          </a:bodyPr>
          <a:lstStyle>
            <a:lvl1pPr algn="l" rtl="0" eaLnBrk="0" fontAlgn="base" hangingPunct="0">
              <a:lnSpc>
                <a:spcPct val="90000"/>
              </a:lnSpc>
              <a:spcBef>
                <a:spcPct val="0"/>
              </a:spcBef>
              <a:spcAft>
                <a:spcPct val="0"/>
              </a:spcAft>
              <a:defRPr sz="3600" kern="1200" baseline="0">
                <a:solidFill>
                  <a:schemeClr val="bg1"/>
                </a:solidFill>
                <a:latin typeface="Qualcomm Office Regular" panose="020B0503030202060203" pitchFamily="34" charset="0"/>
                <a:ea typeface="+mj-ea"/>
                <a:cs typeface="+mj-cs"/>
              </a:defRPr>
            </a:lvl1pPr>
            <a:lvl2pPr algn="l" rtl="0" eaLnBrk="0" fontAlgn="base" hangingPunct="0">
              <a:lnSpc>
                <a:spcPct val="90000"/>
              </a:lnSpc>
              <a:spcBef>
                <a:spcPct val="0"/>
              </a:spcBef>
              <a:spcAft>
                <a:spcPct val="0"/>
              </a:spcAft>
              <a:defRPr sz="3600">
                <a:solidFill>
                  <a:srgbClr val="595959"/>
                </a:solidFill>
                <a:latin typeface="Qualcomm Office Regular" panose="020B0503030202060203" pitchFamily="34" charset="0"/>
              </a:defRPr>
            </a:lvl2pPr>
            <a:lvl3pPr algn="l" rtl="0" eaLnBrk="0" fontAlgn="base" hangingPunct="0">
              <a:lnSpc>
                <a:spcPct val="90000"/>
              </a:lnSpc>
              <a:spcBef>
                <a:spcPct val="0"/>
              </a:spcBef>
              <a:spcAft>
                <a:spcPct val="0"/>
              </a:spcAft>
              <a:defRPr sz="3600">
                <a:solidFill>
                  <a:srgbClr val="595959"/>
                </a:solidFill>
                <a:latin typeface="Qualcomm Office Regular" panose="020B0503030202060203" pitchFamily="34" charset="0"/>
              </a:defRPr>
            </a:lvl3pPr>
            <a:lvl4pPr algn="l" rtl="0" eaLnBrk="0" fontAlgn="base" hangingPunct="0">
              <a:lnSpc>
                <a:spcPct val="90000"/>
              </a:lnSpc>
              <a:spcBef>
                <a:spcPct val="0"/>
              </a:spcBef>
              <a:spcAft>
                <a:spcPct val="0"/>
              </a:spcAft>
              <a:defRPr sz="3600">
                <a:solidFill>
                  <a:srgbClr val="595959"/>
                </a:solidFill>
                <a:latin typeface="Qualcomm Office Regular" panose="020B0503030202060203" pitchFamily="34" charset="0"/>
              </a:defRPr>
            </a:lvl4pPr>
            <a:lvl5pPr algn="l" rtl="0" eaLnBrk="0" fontAlgn="base" hangingPunct="0">
              <a:lnSpc>
                <a:spcPct val="90000"/>
              </a:lnSpc>
              <a:spcBef>
                <a:spcPct val="0"/>
              </a:spcBef>
              <a:spcAft>
                <a:spcPct val="0"/>
              </a:spcAft>
              <a:defRPr sz="3600">
                <a:solidFill>
                  <a:srgbClr val="595959"/>
                </a:solidFill>
                <a:latin typeface="Qualcomm Office Regular" panose="020B0503030202060203" pitchFamily="34" charset="0"/>
              </a:defRPr>
            </a:lvl5pPr>
            <a:lvl6pPr marL="457200" algn="l" rtl="0" fontAlgn="base">
              <a:lnSpc>
                <a:spcPct val="90000"/>
              </a:lnSpc>
              <a:spcBef>
                <a:spcPct val="0"/>
              </a:spcBef>
              <a:spcAft>
                <a:spcPct val="0"/>
              </a:spcAft>
              <a:defRPr sz="3600">
                <a:solidFill>
                  <a:srgbClr val="595959"/>
                </a:solidFill>
                <a:latin typeface="Qualcomm Office Regular" panose="020B0503030202060203" pitchFamily="34" charset="0"/>
              </a:defRPr>
            </a:lvl6pPr>
            <a:lvl7pPr marL="914400" algn="l" rtl="0" fontAlgn="base">
              <a:lnSpc>
                <a:spcPct val="90000"/>
              </a:lnSpc>
              <a:spcBef>
                <a:spcPct val="0"/>
              </a:spcBef>
              <a:spcAft>
                <a:spcPct val="0"/>
              </a:spcAft>
              <a:defRPr sz="3600">
                <a:solidFill>
                  <a:srgbClr val="595959"/>
                </a:solidFill>
                <a:latin typeface="Qualcomm Office Regular" panose="020B0503030202060203" pitchFamily="34" charset="0"/>
              </a:defRPr>
            </a:lvl7pPr>
            <a:lvl8pPr marL="1371600" algn="l" rtl="0" fontAlgn="base">
              <a:lnSpc>
                <a:spcPct val="90000"/>
              </a:lnSpc>
              <a:spcBef>
                <a:spcPct val="0"/>
              </a:spcBef>
              <a:spcAft>
                <a:spcPct val="0"/>
              </a:spcAft>
              <a:defRPr sz="3600">
                <a:solidFill>
                  <a:srgbClr val="595959"/>
                </a:solidFill>
                <a:latin typeface="Qualcomm Office Regular" panose="020B0503030202060203" pitchFamily="34" charset="0"/>
              </a:defRPr>
            </a:lvl8pPr>
            <a:lvl9pPr marL="1828800" algn="l" rtl="0" fontAlgn="base">
              <a:lnSpc>
                <a:spcPct val="90000"/>
              </a:lnSpc>
              <a:spcBef>
                <a:spcPct val="0"/>
              </a:spcBef>
              <a:spcAft>
                <a:spcPct val="0"/>
              </a:spcAft>
              <a:defRPr sz="3600">
                <a:solidFill>
                  <a:srgbClr val="595959"/>
                </a:solidFill>
                <a:latin typeface="Qualcomm Office Regular" panose="020B0503030202060203" pitchFamily="34" charset="0"/>
              </a:defRPr>
            </a:lvl9pPr>
          </a:lstStyle>
          <a:p>
            <a:r>
              <a:rPr lang="en-US" sz="2000" dirty="0" smtClean="0">
                <a:solidFill>
                  <a:schemeClr val="tx1"/>
                </a:solidFill>
                <a:latin typeface="Arial" charset="0"/>
                <a:ea typeface="Arial" charset="0"/>
                <a:cs typeface="Arial" charset="0"/>
              </a:rPr>
              <a:t>RP-170741</a:t>
            </a:r>
            <a:endParaRPr lang="en-US" sz="2000" dirty="0">
              <a:solidFill>
                <a:schemeClr val="tx1"/>
              </a:solidFill>
              <a:latin typeface="Arial" charset="0"/>
              <a:ea typeface="Arial" charset="0"/>
              <a:cs typeface="Arial" charset="0"/>
            </a:endParaRPr>
          </a:p>
        </p:txBody>
      </p:sp>
      <p:sp>
        <p:nvSpPr>
          <p:cNvPr id="5" name="Title 1"/>
          <p:cNvSpPr txBox="1">
            <a:spLocks/>
          </p:cNvSpPr>
          <p:nvPr/>
        </p:nvSpPr>
        <p:spPr bwMode="black">
          <a:xfrm>
            <a:off x="7978735" y="1084514"/>
            <a:ext cx="3102015" cy="64633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spAutoFit/>
          </a:bodyPr>
          <a:lstStyle>
            <a:lvl1pPr algn="l" rtl="0" eaLnBrk="0" fontAlgn="base" hangingPunct="0">
              <a:lnSpc>
                <a:spcPct val="90000"/>
              </a:lnSpc>
              <a:spcBef>
                <a:spcPct val="0"/>
              </a:spcBef>
              <a:spcAft>
                <a:spcPct val="0"/>
              </a:spcAft>
              <a:defRPr sz="3600" kern="1200" baseline="0">
                <a:solidFill>
                  <a:schemeClr val="bg1"/>
                </a:solidFill>
                <a:latin typeface="Qualcomm Office Regular" panose="020B0503030202060203" pitchFamily="34" charset="0"/>
                <a:ea typeface="+mj-ea"/>
                <a:cs typeface="+mj-cs"/>
              </a:defRPr>
            </a:lvl1pPr>
            <a:lvl2pPr algn="l" rtl="0" eaLnBrk="0" fontAlgn="base" hangingPunct="0">
              <a:lnSpc>
                <a:spcPct val="90000"/>
              </a:lnSpc>
              <a:spcBef>
                <a:spcPct val="0"/>
              </a:spcBef>
              <a:spcAft>
                <a:spcPct val="0"/>
              </a:spcAft>
              <a:defRPr sz="3600">
                <a:solidFill>
                  <a:srgbClr val="595959"/>
                </a:solidFill>
                <a:latin typeface="Qualcomm Office Regular" panose="020B0503030202060203" pitchFamily="34" charset="0"/>
              </a:defRPr>
            </a:lvl2pPr>
            <a:lvl3pPr algn="l" rtl="0" eaLnBrk="0" fontAlgn="base" hangingPunct="0">
              <a:lnSpc>
                <a:spcPct val="90000"/>
              </a:lnSpc>
              <a:spcBef>
                <a:spcPct val="0"/>
              </a:spcBef>
              <a:spcAft>
                <a:spcPct val="0"/>
              </a:spcAft>
              <a:defRPr sz="3600">
                <a:solidFill>
                  <a:srgbClr val="595959"/>
                </a:solidFill>
                <a:latin typeface="Qualcomm Office Regular" panose="020B0503030202060203" pitchFamily="34" charset="0"/>
              </a:defRPr>
            </a:lvl3pPr>
            <a:lvl4pPr algn="l" rtl="0" eaLnBrk="0" fontAlgn="base" hangingPunct="0">
              <a:lnSpc>
                <a:spcPct val="90000"/>
              </a:lnSpc>
              <a:spcBef>
                <a:spcPct val="0"/>
              </a:spcBef>
              <a:spcAft>
                <a:spcPct val="0"/>
              </a:spcAft>
              <a:defRPr sz="3600">
                <a:solidFill>
                  <a:srgbClr val="595959"/>
                </a:solidFill>
                <a:latin typeface="Qualcomm Office Regular" panose="020B0503030202060203" pitchFamily="34" charset="0"/>
              </a:defRPr>
            </a:lvl4pPr>
            <a:lvl5pPr algn="l" rtl="0" eaLnBrk="0" fontAlgn="base" hangingPunct="0">
              <a:lnSpc>
                <a:spcPct val="90000"/>
              </a:lnSpc>
              <a:spcBef>
                <a:spcPct val="0"/>
              </a:spcBef>
              <a:spcAft>
                <a:spcPct val="0"/>
              </a:spcAft>
              <a:defRPr sz="3600">
                <a:solidFill>
                  <a:srgbClr val="595959"/>
                </a:solidFill>
                <a:latin typeface="Qualcomm Office Regular" panose="020B0503030202060203" pitchFamily="34" charset="0"/>
              </a:defRPr>
            </a:lvl5pPr>
            <a:lvl6pPr marL="457200" algn="l" rtl="0" fontAlgn="base">
              <a:lnSpc>
                <a:spcPct val="90000"/>
              </a:lnSpc>
              <a:spcBef>
                <a:spcPct val="0"/>
              </a:spcBef>
              <a:spcAft>
                <a:spcPct val="0"/>
              </a:spcAft>
              <a:defRPr sz="3600">
                <a:solidFill>
                  <a:srgbClr val="595959"/>
                </a:solidFill>
                <a:latin typeface="Qualcomm Office Regular" panose="020B0503030202060203" pitchFamily="34" charset="0"/>
              </a:defRPr>
            </a:lvl6pPr>
            <a:lvl7pPr marL="914400" algn="l" rtl="0" fontAlgn="base">
              <a:lnSpc>
                <a:spcPct val="90000"/>
              </a:lnSpc>
              <a:spcBef>
                <a:spcPct val="0"/>
              </a:spcBef>
              <a:spcAft>
                <a:spcPct val="0"/>
              </a:spcAft>
              <a:defRPr sz="3600">
                <a:solidFill>
                  <a:srgbClr val="595959"/>
                </a:solidFill>
                <a:latin typeface="Qualcomm Office Regular" panose="020B0503030202060203" pitchFamily="34" charset="0"/>
              </a:defRPr>
            </a:lvl7pPr>
            <a:lvl8pPr marL="1371600" algn="l" rtl="0" fontAlgn="base">
              <a:lnSpc>
                <a:spcPct val="90000"/>
              </a:lnSpc>
              <a:spcBef>
                <a:spcPct val="0"/>
              </a:spcBef>
              <a:spcAft>
                <a:spcPct val="0"/>
              </a:spcAft>
              <a:defRPr sz="3600">
                <a:solidFill>
                  <a:srgbClr val="595959"/>
                </a:solidFill>
                <a:latin typeface="Qualcomm Office Regular" panose="020B0503030202060203" pitchFamily="34" charset="0"/>
              </a:defRPr>
            </a:lvl8pPr>
            <a:lvl9pPr marL="1828800" algn="l" rtl="0" fontAlgn="base">
              <a:lnSpc>
                <a:spcPct val="90000"/>
              </a:lnSpc>
              <a:spcBef>
                <a:spcPct val="0"/>
              </a:spcBef>
              <a:spcAft>
                <a:spcPct val="0"/>
              </a:spcAft>
              <a:defRPr sz="3600">
                <a:solidFill>
                  <a:srgbClr val="595959"/>
                </a:solidFill>
                <a:latin typeface="Qualcomm Office Regular" panose="020B0503030202060203" pitchFamily="34" charset="0"/>
              </a:defRPr>
            </a:lvl9pPr>
          </a:lstStyle>
          <a:p>
            <a:pPr algn="r"/>
            <a:r>
              <a:rPr lang="en-US" sz="2000" dirty="0" smtClean="0">
                <a:solidFill>
                  <a:schemeClr val="tx1"/>
                </a:solidFill>
                <a:latin typeface="Arial" charset="0"/>
                <a:ea typeface="Arial" charset="0"/>
                <a:cs typeface="Arial" charset="0"/>
              </a:rPr>
              <a:t>3GPP RAN #75</a:t>
            </a:r>
          </a:p>
          <a:p>
            <a:pPr algn="r"/>
            <a:r>
              <a:rPr lang="en-US" sz="2000" dirty="0" smtClean="0">
                <a:solidFill>
                  <a:schemeClr val="tx1"/>
                </a:solidFill>
                <a:latin typeface="Arial" charset="0"/>
                <a:ea typeface="Arial" charset="0"/>
                <a:cs typeface="Arial" charset="0"/>
              </a:rPr>
              <a:t>Dubrovnik, March 2017</a:t>
            </a:r>
            <a:endParaRPr lang="en-US" sz="2000" dirty="0">
              <a:solidFill>
                <a:schemeClr val="tx1"/>
              </a:solidFill>
              <a:latin typeface="Arial" charset="0"/>
              <a:ea typeface="Arial" charset="0"/>
              <a:cs typeface="Arial" charset="0"/>
            </a:endParaRPr>
          </a:p>
        </p:txBody>
      </p:sp>
      <p:sp>
        <p:nvSpPr>
          <p:cNvPr id="6" name="Title 1"/>
          <p:cNvSpPr txBox="1">
            <a:spLocks/>
          </p:cNvSpPr>
          <p:nvPr/>
        </p:nvSpPr>
        <p:spPr bwMode="black">
          <a:xfrm>
            <a:off x="530352" y="4027157"/>
            <a:ext cx="10771632" cy="301005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spAutoFit/>
          </a:bodyPr>
          <a:lstStyle>
            <a:lvl1pPr algn="l" rtl="0" eaLnBrk="0" fontAlgn="base" hangingPunct="0">
              <a:lnSpc>
                <a:spcPct val="90000"/>
              </a:lnSpc>
              <a:spcBef>
                <a:spcPct val="0"/>
              </a:spcBef>
              <a:spcAft>
                <a:spcPct val="0"/>
              </a:spcAft>
              <a:defRPr sz="3600" kern="1200" baseline="0">
                <a:solidFill>
                  <a:schemeClr val="bg1"/>
                </a:solidFill>
                <a:latin typeface="Qualcomm Office Regular" panose="020B0503030202060203" pitchFamily="34" charset="0"/>
                <a:ea typeface="+mj-ea"/>
                <a:cs typeface="+mj-cs"/>
              </a:defRPr>
            </a:lvl1pPr>
            <a:lvl2pPr algn="l" rtl="0" eaLnBrk="0" fontAlgn="base" hangingPunct="0">
              <a:lnSpc>
                <a:spcPct val="90000"/>
              </a:lnSpc>
              <a:spcBef>
                <a:spcPct val="0"/>
              </a:spcBef>
              <a:spcAft>
                <a:spcPct val="0"/>
              </a:spcAft>
              <a:defRPr sz="3600">
                <a:solidFill>
                  <a:srgbClr val="595959"/>
                </a:solidFill>
                <a:latin typeface="Qualcomm Office Regular" panose="020B0503030202060203" pitchFamily="34" charset="0"/>
              </a:defRPr>
            </a:lvl2pPr>
            <a:lvl3pPr algn="l" rtl="0" eaLnBrk="0" fontAlgn="base" hangingPunct="0">
              <a:lnSpc>
                <a:spcPct val="90000"/>
              </a:lnSpc>
              <a:spcBef>
                <a:spcPct val="0"/>
              </a:spcBef>
              <a:spcAft>
                <a:spcPct val="0"/>
              </a:spcAft>
              <a:defRPr sz="3600">
                <a:solidFill>
                  <a:srgbClr val="595959"/>
                </a:solidFill>
                <a:latin typeface="Qualcomm Office Regular" panose="020B0503030202060203" pitchFamily="34" charset="0"/>
              </a:defRPr>
            </a:lvl3pPr>
            <a:lvl4pPr algn="l" rtl="0" eaLnBrk="0" fontAlgn="base" hangingPunct="0">
              <a:lnSpc>
                <a:spcPct val="90000"/>
              </a:lnSpc>
              <a:spcBef>
                <a:spcPct val="0"/>
              </a:spcBef>
              <a:spcAft>
                <a:spcPct val="0"/>
              </a:spcAft>
              <a:defRPr sz="3600">
                <a:solidFill>
                  <a:srgbClr val="595959"/>
                </a:solidFill>
                <a:latin typeface="Qualcomm Office Regular" panose="020B0503030202060203" pitchFamily="34" charset="0"/>
              </a:defRPr>
            </a:lvl4pPr>
            <a:lvl5pPr algn="l" rtl="0" eaLnBrk="0" fontAlgn="base" hangingPunct="0">
              <a:lnSpc>
                <a:spcPct val="90000"/>
              </a:lnSpc>
              <a:spcBef>
                <a:spcPct val="0"/>
              </a:spcBef>
              <a:spcAft>
                <a:spcPct val="0"/>
              </a:spcAft>
              <a:defRPr sz="3600">
                <a:solidFill>
                  <a:srgbClr val="595959"/>
                </a:solidFill>
                <a:latin typeface="Qualcomm Office Regular" panose="020B0503030202060203" pitchFamily="34" charset="0"/>
              </a:defRPr>
            </a:lvl5pPr>
            <a:lvl6pPr marL="457200" algn="l" rtl="0" fontAlgn="base">
              <a:lnSpc>
                <a:spcPct val="90000"/>
              </a:lnSpc>
              <a:spcBef>
                <a:spcPct val="0"/>
              </a:spcBef>
              <a:spcAft>
                <a:spcPct val="0"/>
              </a:spcAft>
              <a:defRPr sz="3600">
                <a:solidFill>
                  <a:srgbClr val="595959"/>
                </a:solidFill>
                <a:latin typeface="Qualcomm Office Regular" panose="020B0503030202060203" pitchFamily="34" charset="0"/>
              </a:defRPr>
            </a:lvl6pPr>
            <a:lvl7pPr marL="914400" algn="l" rtl="0" fontAlgn="base">
              <a:lnSpc>
                <a:spcPct val="90000"/>
              </a:lnSpc>
              <a:spcBef>
                <a:spcPct val="0"/>
              </a:spcBef>
              <a:spcAft>
                <a:spcPct val="0"/>
              </a:spcAft>
              <a:defRPr sz="3600">
                <a:solidFill>
                  <a:srgbClr val="595959"/>
                </a:solidFill>
                <a:latin typeface="Qualcomm Office Regular" panose="020B0503030202060203" pitchFamily="34" charset="0"/>
              </a:defRPr>
            </a:lvl7pPr>
            <a:lvl8pPr marL="1371600" algn="l" rtl="0" fontAlgn="base">
              <a:lnSpc>
                <a:spcPct val="90000"/>
              </a:lnSpc>
              <a:spcBef>
                <a:spcPct val="0"/>
              </a:spcBef>
              <a:spcAft>
                <a:spcPct val="0"/>
              </a:spcAft>
              <a:defRPr sz="3600">
                <a:solidFill>
                  <a:srgbClr val="595959"/>
                </a:solidFill>
                <a:latin typeface="Qualcomm Office Regular" panose="020B0503030202060203" pitchFamily="34" charset="0"/>
              </a:defRPr>
            </a:lvl8pPr>
            <a:lvl9pPr marL="1828800" algn="l" rtl="0" fontAlgn="base">
              <a:lnSpc>
                <a:spcPct val="90000"/>
              </a:lnSpc>
              <a:spcBef>
                <a:spcPct val="0"/>
              </a:spcBef>
              <a:spcAft>
                <a:spcPct val="0"/>
              </a:spcAft>
              <a:defRPr sz="3600">
                <a:solidFill>
                  <a:srgbClr val="595959"/>
                </a:solidFill>
                <a:latin typeface="Qualcomm Office Regular" panose="020B0503030202060203" pitchFamily="34" charset="0"/>
              </a:defRPr>
            </a:lvl9pPr>
          </a:lstStyle>
          <a:p>
            <a:pPr algn="ctr">
              <a:lnSpc>
                <a:spcPct val="100000"/>
              </a:lnSpc>
            </a:pPr>
            <a:r>
              <a:rPr lang="en-US" sz="2400" dirty="0" smtClean="0">
                <a:solidFill>
                  <a:schemeClr val="tx1"/>
                </a:solidFill>
                <a:latin typeface="Arial" charset="0"/>
                <a:ea typeface="Arial" charset="0"/>
                <a:cs typeface="Arial" charset="0"/>
              </a:rPr>
              <a:t>Alcatel-Lucent </a:t>
            </a:r>
            <a:r>
              <a:rPr lang="en-US" sz="2400" dirty="0" smtClean="0">
                <a:solidFill>
                  <a:schemeClr val="tx1"/>
                </a:solidFill>
                <a:latin typeface="Arial" charset="0"/>
                <a:ea typeface="Arial" charset="0"/>
                <a:cs typeface="Arial" charset="0"/>
              </a:rPr>
              <a:t>Shanghai-Bell, Alibaba, Apple, AT&amp;T, British Telecom, Broadcom, </a:t>
            </a:r>
            <a:r>
              <a:rPr lang="en-US" sz="2400" dirty="0" smtClean="0">
                <a:solidFill>
                  <a:schemeClr val="tx1"/>
                </a:solidFill>
                <a:latin typeface="Arial" charset="0"/>
                <a:ea typeface="Arial" charset="0"/>
                <a:cs typeface="Arial" charset="0"/>
              </a:rPr>
              <a:t>CATT, China Telecom, China Unicom, Cisco</a:t>
            </a:r>
            <a:r>
              <a:rPr lang="en-US" sz="2400" dirty="0" smtClean="0">
                <a:solidFill>
                  <a:schemeClr val="tx1"/>
                </a:solidFill>
                <a:latin typeface="Arial" charset="0"/>
                <a:ea typeface="Arial" charset="0"/>
                <a:cs typeface="Arial" charset="0"/>
              </a:rPr>
              <a:t>, </a:t>
            </a:r>
            <a:r>
              <a:rPr lang="en-US" sz="2400" dirty="0" smtClean="0">
                <a:solidFill>
                  <a:schemeClr val="tx1"/>
                </a:solidFill>
                <a:latin typeface="Arial" charset="0"/>
                <a:ea typeface="Arial" charset="0"/>
                <a:cs typeface="Arial" charset="0"/>
              </a:rPr>
              <a:t>CMCC, </a:t>
            </a:r>
            <a:r>
              <a:rPr lang="en-US" sz="2400" dirty="0" err="1" smtClean="0">
                <a:solidFill>
                  <a:schemeClr val="tx1"/>
                </a:solidFill>
                <a:latin typeface="Arial" charset="0"/>
                <a:ea typeface="Arial" charset="0"/>
                <a:cs typeface="Arial" charset="0"/>
              </a:rPr>
              <a:t>Convida</a:t>
            </a:r>
            <a:r>
              <a:rPr lang="en-US" sz="2400" dirty="0" smtClean="0">
                <a:solidFill>
                  <a:schemeClr val="tx1"/>
                </a:solidFill>
                <a:latin typeface="Arial" charset="0"/>
                <a:ea typeface="Arial" charset="0"/>
                <a:cs typeface="Arial" charset="0"/>
              </a:rPr>
              <a:t> </a:t>
            </a:r>
            <a:r>
              <a:rPr lang="en-US" sz="2400" dirty="0" smtClean="0">
                <a:solidFill>
                  <a:schemeClr val="tx1"/>
                </a:solidFill>
                <a:latin typeface="Arial" charset="0"/>
                <a:ea typeface="Arial" charset="0"/>
                <a:cs typeface="Arial" charset="0"/>
              </a:rPr>
              <a:t>Wireless, Deutsche Telekom, DOCOMO, Ericsson, Etisalat, </a:t>
            </a:r>
            <a:r>
              <a:rPr lang="en-US" sz="2400" dirty="0" smtClean="0">
                <a:solidFill>
                  <a:schemeClr val="tx1"/>
                </a:solidFill>
                <a:latin typeface="Arial" charset="0"/>
                <a:ea typeface="Arial" charset="0"/>
                <a:cs typeface="Arial" charset="0"/>
              </a:rPr>
              <a:t>Fujitsu, Huawei</a:t>
            </a:r>
            <a:r>
              <a:rPr lang="en-US" sz="2400" dirty="0" smtClean="0">
                <a:solidFill>
                  <a:schemeClr val="tx1"/>
                </a:solidFill>
                <a:latin typeface="Arial" charset="0"/>
                <a:ea typeface="Arial" charset="0"/>
                <a:cs typeface="Arial" charset="0"/>
              </a:rPr>
              <a:t>, Intel, </a:t>
            </a:r>
            <a:r>
              <a:rPr lang="en-US" sz="2400" dirty="0" smtClean="0">
                <a:solidFill>
                  <a:schemeClr val="tx1"/>
                </a:solidFill>
                <a:latin typeface="Arial" charset="0"/>
                <a:ea typeface="Arial" charset="0"/>
                <a:cs typeface="Arial" charset="0"/>
              </a:rPr>
              <a:t>Interdigital, KDDI</a:t>
            </a:r>
            <a:r>
              <a:rPr lang="en-US" sz="2400" dirty="0" smtClean="0">
                <a:solidFill>
                  <a:schemeClr val="tx1"/>
                </a:solidFill>
                <a:latin typeface="Arial" charset="0"/>
                <a:ea typeface="Arial" charset="0"/>
                <a:cs typeface="Arial" charset="0"/>
              </a:rPr>
              <a:t>, KT, LG Electronics, LGU+, </a:t>
            </a:r>
            <a:r>
              <a:rPr lang="en-US" sz="2400" dirty="0" err="1" smtClean="0">
                <a:solidFill>
                  <a:schemeClr val="tx1"/>
                </a:solidFill>
                <a:latin typeface="Arial" charset="0"/>
                <a:ea typeface="Arial" charset="0"/>
                <a:cs typeface="Arial" charset="0"/>
              </a:rPr>
              <a:t>MediaTek</a:t>
            </a:r>
            <a:r>
              <a:rPr lang="en-US" sz="2400" dirty="0" smtClean="0">
                <a:solidFill>
                  <a:schemeClr val="tx1"/>
                </a:solidFill>
                <a:latin typeface="Arial" charset="0"/>
                <a:ea typeface="Arial" charset="0"/>
                <a:cs typeface="Arial" charset="0"/>
              </a:rPr>
              <a:t>, NEC</a:t>
            </a:r>
            <a:r>
              <a:rPr lang="en-US" sz="2400" dirty="0" smtClean="0">
                <a:solidFill>
                  <a:schemeClr val="tx1"/>
                </a:solidFill>
                <a:latin typeface="Arial" charset="0"/>
                <a:ea typeface="Arial" charset="0"/>
                <a:cs typeface="Arial" charset="0"/>
              </a:rPr>
              <a:t>, Nokia, </a:t>
            </a:r>
            <a:r>
              <a:rPr lang="en-US" sz="2400" dirty="0" err="1" smtClean="0">
                <a:solidFill>
                  <a:schemeClr val="tx1"/>
                </a:solidFill>
                <a:latin typeface="Arial" charset="0"/>
                <a:ea typeface="Arial" charset="0"/>
                <a:cs typeface="Arial" charset="0"/>
              </a:rPr>
              <a:t>Ooredoo</a:t>
            </a:r>
            <a:r>
              <a:rPr lang="en-US" sz="2400" dirty="0" smtClean="0">
                <a:solidFill>
                  <a:schemeClr val="tx1"/>
                </a:solidFill>
                <a:latin typeface="Arial" charset="0"/>
                <a:ea typeface="Arial" charset="0"/>
                <a:cs typeface="Arial" charset="0"/>
              </a:rPr>
              <a:t>, </a:t>
            </a:r>
            <a:r>
              <a:rPr lang="en-US" sz="2400" dirty="0" smtClean="0">
                <a:solidFill>
                  <a:schemeClr val="tx1"/>
                </a:solidFill>
                <a:latin typeface="Arial" charset="0"/>
                <a:ea typeface="Arial" charset="0"/>
                <a:cs typeface="Arial" charset="0"/>
              </a:rPr>
              <a:t>OPPO, Qualcomm</a:t>
            </a:r>
            <a:r>
              <a:rPr lang="en-US" sz="2400" dirty="0" smtClean="0">
                <a:solidFill>
                  <a:schemeClr val="tx1"/>
                </a:solidFill>
                <a:latin typeface="Arial" charset="0"/>
                <a:ea typeface="Arial" charset="0"/>
                <a:cs typeface="Arial" charset="0"/>
              </a:rPr>
              <a:t>, Samsung, Sierra Wireless, SK Telecom, Sony, Sprint, Swisscom</a:t>
            </a:r>
            <a:r>
              <a:rPr lang="en-US" sz="2400" dirty="0" smtClean="0">
                <a:solidFill>
                  <a:schemeClr val="tx1"/>
                </a:solidFill>
                <a:latin typeface="Arial" charset="0"/>
                <a:ea typeface="Arial" charset="0"/>
                <a:cs typeface="Arial" charset="0"/>
              </a:rPr>
              <a:t>, TCL, </a:t>
            </a:r>
            <a:r>
              <a:rPr lang="en-US" sz="2400" dirty="0" smtClean="0">
                <a:solidFill>
                  <a:schemeClr val="tx1"/>
                </a:solidFill>
                <a:latin typeface="Arial" charset="0"/>
                <a:ea typeface="Arial" charset="0"/>
                <a:cs typeface="Arial" charset="0"/>
              </a:rPr>
              <a:t>Telecom Italia, </a:t>
            </a:r>
            <a:r>
              <a:rPr lang="en-US" sz="2400" dirty="0" smtClean="0">
                <a:solidFill>
                  <a:schemeClr val="tx1"/>
                </a:solidFill>
                <a:latin typeface="Arial" charset="0"/>
                <a:ea typeface="Arial" charset="0"/>
                <a:cs typeface="Arial" charset="0"/>
              </a:rPr>
              <a:t>Telefonica, TeliaSonera</a:t>
            </a:r>
            <a:r>
              <a:rPr lang="en-US" sz="2400" dirty="0" smtClean="0">
                <a:solidFill>
                  <a:schemeClr val="tx1"/>
                </a:solidFill>
                <a:latin typeface="Arial" charset="0"/>
                <a:ea typeface="Arial" charset="0"/>
                <a:cs typeface="Arial" charset="0"/>
              </a:rPr>
              <a:t>, Telstra, </a:t>
            </a:r>
            <a:r>
              <a:rPr lang="en-US" sz="2400" dirty="0" err="1" smtClean="0">
                <a:solidFill>
                  <a:schemeClr val="tx1"/>
                </a:solidFill>
                <a:latin typeface="Arial" charset="0"/>
                <a:ea typeface="Arial" charset="0"/>
                <a:cs typeface="Arial" charset="0"/>
              </a:rPr>
              <a:t>Tmobile</a:t>
            </a:r>
            <a:r>
              <a:rPr lang="en-US" sz="2400" dirty="0" smtClean="0">
                <a:solidFill>
                  <a:schemeClr val="tx1"/>
                </a:solidFill>
                <a:latin typeface="Arial" charset="0"/>
                <a:ea typeface="Arial" charset="0"/>
                <a:cs typeface="Arial" charset="0"/>
              </a:rPr>
              <a:t> USA, Verizon</a:t>
            </a:r>
            <a:r>
              <a:rPr lang="en-US" sz="2400" dirty="0" smtClean="0">
                <a:solidFill>
                  <a:schemeClr val="tx1"/>
                </a:solidFill>
                <a:latin typeface="Arial" charset="0"/>
                <a:ea typeface="Arial" charset="0"/>
                <a:cs typeface="Arial" charset="0"/>
              </a:rPr>
              <a:t>, vivo, Vodafone, </a:t>
            </a:r>
            <a:r>
              <a:rPr lang="en-US" sz="2400" dirty="0" smtClean="0">
                <a:solidFill>
                  <a:schemeClr val="tx1"/>
                </a:solidFill>
                <a:latin typeface="Arial" charset="0"/>
                <a:ea typeface="Arial" charset="0"/>
                <a:cs typeface="Arial" charset="0"/>
              </a:rPr>
              <a:t>Xiaomi, ZTE</a:t>
            </a:r>
            <a:endParaRPr lang="en-US" sz="2400" dirty="0" smtClean="0">
              <a:solidFill>
                <a:schemeClr val="tx1"/>
              </a:solidFill>
              <a:latin typeface="Arial" charset="0"/>
              <a:ea typeface="Arial" charset="0"/>
              <a:cs typeface="Arial" charset="0"/>
            </a:endParaRPr>
          </a:p>
          <a:p>
            <a:pPr algn="ctr"/>
            <a:endParaRPr lang="en-US" sz="2400" dirty="0">
              <a:solidFill>
                <a:schemeClr val="tx1"/>
              </a:solidFill>
            </a:endParaRPr>
          </a:p>
        </p:txBody>
      </p:sp>
    </p:spTree>
    <p:extLst>
      <p:ext uri="{BB962C8B-B14F-4D97-AF65-F5344CB8AC3E}">
        <p14:creationId xmlns:p14="http://schemas.microsoft.com/office/powerpoint/2010/main" val="2695636199"/>
      </p:ext>
    </p:extLst>
  </p:cSld>
  <p:clrMapOvr>
    <a:masterClrMapping/>
  </p:clrMapOvr>
  <p:transition spd="med">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1444752"/>
            <a:ext cx="12192000" cy="5171947"/>
          </a:xfrm>
        </p:spPr>
        <p:txBody>
          <a:bodyPr/>
          <a:lstStyle/>
          <a:p>
            <a:pPr marL="460375" indent="-457200">
              <a:lnSpc>
                <a:spcPct val="100000"/>
              </a:lnSpc>
              <a:spcAft>
                <a:spcPts val="300"/>
              </a:spcAft>
              <a:buFont typeface="+mj-lt"/>
              <a:buAutoNum type="arabicPeriod"/>
            </a:pPr>
            <a:r>
              <a:rPr lang="en-US" dirty="0" smtClean="0">
                <a:solidFill>
                  <a:schemeClr val="tx1"/>
                </a:solidFill>
                <a:latin typeface="Arial" charset="0"/>
                <a:ea typeface="Arial" charset="0"/>
                <a:cs typeface="Arial" charset="0"/>
              </a:rPr>
              <a:t>By December 2017: complete Stage 3 for Non-Standalone 5G-NR </a:t>
            </a:r>
            <a:r>
              <a:rPr lang="en-US" dirty="0" err="1" smtClean="0">
                <a:solidFill>
                  <a:schemeClr val="tx1"/>
                </a:solidFill>
                <a:latin typeface="Arial" charset="0"/>
                <a:ea typeface="Arial" charset="0"/>
                <a:cs typeface="Arial" charset="0"/>
              </a:rPr>
              <a:t>eMBB</a:t>
            </a:r>
            <a:r>
              <a:rPr lang="en-US" dirty="0" smtClean="0">
                <a:solidFill>
                  <a:schemeClr val="tx1"/>
                </a:solidFill>
                <a:latin typeface="Arial" charset="0"/>
                <a:ea typeface="Arial" charset="0"/>
                <a:cs typeface="Arial" charset="0"/>
              </a:rPr>
              <a:t> (incl. low latency support) with Option 3</a:t>
            </a:r>
          </a:p>
          <a:p>
            <a:pPr lvl="1">
              <a:lnSpc>
                <a:spcPct val="100000"/>
              </a:lnSpc>
              <a:spcAft>
                <a:spcPts val="300"/>
              </a:spcAft>
              <a:buFont typeface="Courier New" charset="0"/>
              <a:buChar char="o"/>
            </a:pPr>
            <a:r>
              <a:rPr lang="en-US" sz="2200" dirty="0" smtClean="0">
                <a:solidFill>
                  <a:schemeClr val="tx1"/>
                </a:solidFill>
                <a:latin typeface="Arial" charset="0"/>
                <a:ea typeface="Arial" charset="0"/>
                <a:cs typeface="Arial" charset="0"/>
              </a:rPr>
              <a:t>Ensure commonality with Standalone </a:t>
            </a:r>
            <a:r>
              <a:rPr lang="en-US" sz="2200" dirty="0" err="1" smtClean="0">
                <a:solidFill>
                  <a:schemeClr val="tx1"/>
                </a:solidFill>
                <a:latin typeface="Arial" charset="0"/>
                <a:ea typeface="Arial" charset="0"/>
                <a:cs typeface="Arial" charset="0"/>
              </a:rPr>
              <a:t>eMBB</a:t>
            </a:r>
            <a:r>
              <a:rPr lang="en-US" sz="2200" dirty="0" smtClean="0">
                <a:solidFill>
                  <a:schemeClr val="tx1"/>
                </a:solidFill>
                <a:latin typeface="Arial" charset="0"/>
                <a:ea typeface="Arial" charset="0"/>
                <a:cs typeface="Arial" charset="0"/>
              </a:rPr>
              <a:t> (incl. low latency support), as well as forward compatibility</a:t>
            </a:r>
          </a:p>
          <a:p>
            <a:pPr lvl="2">
              <a:lnSpc>
                <a:spcPct val="100000"/>
              </a:lnSpc>
              <a:spcAft>
                <a:spcPts val="300"/>
              </a:spcAft>
              <a:buFont typeface="Courier New" charset="0"/>
              <a:buChar char="o"/>
            </a:pPr>
            <a:r>
              <a:rPr lang="en-US" altLang="ko-KR" sz="2000" dirty="0" smtClean="0">
                <a:solidFill>
                  <a:schemeClr val="tx1"/>
                </a:solidFill>
                <a:latin typeface="Arial" charset="0"/>
                <a:ea typeface="Arial" charset="0"/>
                <a:cs typeface="Arial" charset="0"/>
              </a:rPr>
              <a:t>Complete </a:t>
            </a:r>
            <a:r>
              <a:rPr lang="en-US" altLang="ko-KR" sz="2000" dirty="0">
                <a:solidFill>
                  <a:schemeClr val="tx1"/>
                </a:solidFill>
                <a:latin typeface="Arial" charset="0"/>
                <a:ea typeface="Arial" charset="0"/>
                <a:cs typeface="Arial" charset="0"/>
              </a:rPr>
              <a:t>stage-3 of all L1 and </a:t>
            </a:r>
            <a:r>
              <a:rPr lang="en-US" altLang="ko-KR" sz="2000" dirty="0" smtClean="0">
                <a:solidFill>
                  <a:schemeClr val="tx1"/>
                </a:solidFill>
                <a:latin typeface="Arial" charset="0"/>
                <a:ea typeface="Arial" charset="0"/>
                <a:cs typeface="Arial" charset="0"/>
              </a:rPr>
              <a:t>L2-User-Plane for</a:t>
            </a:r>
            <a:r>
              <a:rPr lang="en-US" altLang="ko-KR" sz="2000" b="1" dirty="0">
                <a:solidFill>
                  <a:schemeClr val="tx1"/>
                </a:solidFill>
                <a:latin typeface="Arial" charset="0"/>
                <a:ea typeface="Arial" charset="0"/>
                <a:cs typeface="Arial" charset="0"/>
              </a:rPr>
              <a:t> both Non-Standalone and </a:t>
            </a:r>
            <a:r>
              <a:rPr lang="en-US" altLang="ko-KR" sz="2000" b="1" dirty="0" smtClean="0">
                <a:solidFill>
                  <a:schemeClr val="tx1"/>
                </a:solidFill>
                <a:latin typeface="Arial" charset="0"/>
                <a:ea typeface="Arial" charset="0"/>
                <a:cs typeface="Arial" charset="0"/>
              </a:rPr>
              <a:t>Standalone</a:t>
            </a:r>
            <a:r>
              <a:rPr lang="en-US" altLang="ko-KR" sz="2000" dirty="0" smtClean="0">
                <a:solidFill>
                  <a:schemeClr val="tx1"/>
                </a:solidFill>
                <a:latin typeface="Arial" charset="0"/>
                <a:ea typeface="Arial" charset="0"/>
                <a:cs typeface="Arial" charset="0"/>
              </a:rPr>
              <a:t> </a:t>
            </a:r>
            <a:r>
              <a:rPr lang="en-US" altLang="ko-KR" sz="2000" dirty="0">
                <a:solidFill>
                  <a:schemeClr val="tx1"/>
                </a:solidFill>
                <a:latin typeface="Arial" charset="0"/>
                <a:ea typeface="Arial" charset="0"/>
                <a:cs typeface="Arial" charset="0"/>
              </a:rPr>
              <a:t>by December </a:t>
            </a:r>
            <a:r>
              <a:rPr lang="en-US" altLang="ko-KR" sz="2000" dirty="0" smtClean="0">
                <a:solidFill>
                  <a:schemeClr val="tx1"/>
                </a:solidFill>
                <a:latin typeface="Arial" charset="0"/>
                <a:ea typeface="Arial" charset="0"/>
                <a:cs typeface="Arial" charset="0"/>
              </a:rPr>
              <a:t>2017</a:t>
            </a:r>
          </a:p>
          <a:p>
            <a:pPr lvl="2">
              <a:lnSpc>
                <a:spcPct val="100000"/>
              </a:lnSpc>
              <a:spcAft>
                <a:spcPts val="300"/>
              </a:spcAft>
              <a:buFont typeface="Courier New" charset="0"/>
              <a:buChar char="o"/>
            </a:pPr>
            <a:r>
              <a:rPr lang="en-US" altLang="ko-KR" sz="2000" dirty="0" smtClean="0">
                <a:solidFill>
                  <a:schemeClr val="tx1"/>
                </a:solidFill>
                <a:latin typeface="Arial" charset="0"/>
                <a:ea typeface="Arial" charset="0"/>
                <a:cs typeface="Arial" charset="0"/>
              </a:rPr>
              <a:t>L1 and L2-User-Plane for both Non-Standalone and Standalone is different for some aspects</a:t>
            </a:r>
          </a:p>
          <a:p>
            <a:pPr lvl="1">
              <a:lnSpc>
                <a:spcPct val="100000"/>
              </a:lnSpc>
              <a:spcAft>
                <a:spcPts val="300"/>
              </a:spcAft>
              <a:buFont typeface="Courier New" charset="0"/>
              <a:buChar char="o"/>
            </a:pPr>
            <a:r>
              <a:rPr lang="en-US" altLang="en-US" sz="2200" dirty="0" smtClean="0">
                <a:solidFill>
                  <a:schemeClr val="tx1"/>
                </a:solidFill>
                <a:latin typeface="Arial" charset="0"/>
                <a:ea typeface="Arial" charset="0"/>
                <a:cs typeface="Arial" charset="0"/>
              </a:rPr>
              <a:t>Prioritization of NR band definition (and related band combinations with LTE) will be discussed separately</a:t>
            </a:r>
            <a:endParaRPr lang="en-US" sz="2200" dirty="0" smtClean="0">
              <a:solidFill>
                <a:schemeClr val="tx1"/>
              </a:solidFill>
              <a:latin typeface="Arial" charset="0"/>
              <a:ea typeface="Arial" charset="0"/>
              <a:cs typeface="Arial" charset="0"/>
            </a:endParaRPr>
          </a:p>
          <a:p>
            <a:endParaRPr lang="en-US" sz="2000" dirty="0" smtClean="0">
              <a:latin typeface="Arial" charset="0"/>
              <a:ea typeface="Arial" charset="0"/>
              <a:cs typeface="Arial" charset="0"/>
            </a:endParaRPr>
          </a:p>
          <a:p>
            <a:endParaRPr lang="en-US" sz="2000" dirty="0">
              <a:latin typeface="Arial" charset="0"/>
              <a:ea typeface="Arial" charset="0"/>
              <a:cs typeface="Arial" charset="0"/>
            </a:endParaRPr>
          </a:p>
        </p:txBody>
      </p:sp>
      <p:sp>
        <p:nvSpPr>
          <p:cNvPr id="3" name="Title 2"/>
          <p:cNvSpPr>
            <a:spLocks noGrp="1"/>
          </p:cNvSpPr>
          <p:nvPr>
            <p:ph type="title"/>
          </p:nvPr>
        </p:nvSpPr>
        <p:spPr>
          <a:xfrm>
            <a:off x="283538" y="722767"/>
            <a:ext cx="11432977" cy="535531"/>
          </a:xfrm>
        </p:spPr>
        <p:txBody>
          <a:bodyPr/>
          <a:lstStyle/>
          <a:p>
            <a:r>
              <a:rPr lang="en-US" sz="3200" dirty="0" smtClean="0">
                <a:latin typeface="Arial" charset="0"/>
                <a:ea typeface="Arial" charset="0"/>
                <a:cs typeface="Arial" charset="0"/>
              </a:rPr>
              <a:t>Proposal</a:t>
            </a:r>
            <a:endParaRPr lang="en-US" sz="3200" dirty="0">
              <a:latin typeface="Arial" charset="0"/>
              <a:ea typeface="Arial" charset="0"/>
              <a:cs typeface="Arial" charset="0"/>
            </a:endParaRPr>
          </a:p>
        </p:txBody>
      </p:sp>
    </p:spTree>
    <p:extLst>
      <p:ext uri="{BB962C8B-B14F-4D97-AF65-F5344CB8AC3E}">
        <p14:creationId xmlns:p14="http://schemas.microsoft.com/office/powerpoint/2010/main" val="3094787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1444752"/>
            <a:ext cx="12192000" cy="5171947"/>
          </a:xfrm>
        </p:spPr>
        <p:txBody>
          <a:bodyPr/>
          <a:lstStyle/>
          <a:p>
            <a:pPr marL="460375" indent="-457200">
              <a:lnSpc>
                <a:spcPct val="100000"/>
              </a:lnSpc>
              <a:spcAft>
                <a:spcPts val="300"/>
              </a:spcAft>
              <a:buFont typeface="+mj-lt"/>
              <a:buAutoNum type="arabicPeriod" startAt="2"/>
            </a:pPr>
            <a:r>
              <a:rPr lang="en-US" dirty="0" smtClean="0">
                <a:solidFill>
                  <a:schemeClr val="tx1"/>
                </a:solidFill>
                <a:latin typeface="Arial" charset="0"/>
                <a:ea typeface="Arial" charset="0"/>
                <a:cs typeface="Arial" charset="0"/>
              </a:rPr>
              <a:t>By March 2018: i</a:t>
            </a:r>
            <a:r>
              <a:rPr lang="en-US" altLang="ko-KR" dirty="0" smtClean="0">
                <a:solidFill>
                  <a:schemeClr val="tx1"/>
                </a:solidFill>
                <a:latin typeface="Arial" charset="0"/>
                <a:ea typeface="Arial" charset="0"/>
                <a:cs typeface="Arial" charset="0"/>
              </a:rPr>
              <a:t>ntermediate implementable version with frozen </a:t>
            </a:r>
            <a:r>
              <a:rPr lang="en-US" dirty="0" smtClean="0">
                <a:solidFill>
                  <a:schemeClr val="tx1"/>
                </a:solidFill>
                <a:latin typeface="Arial" charset="0"/>
                <a:ea typeface="Arial" charset="0"/>
                <a:cs typeface="Arial" charset="0"/>
              </a:rPr>
              <a:t>ASN.1 f</a:t>
            </a:r>
            <a:r>
              <a:rPr lang="en-US" altLang="ko-KR" dirty="0" smtClean="0">
                <a:solidFill>
                  <a:schemeClr val="tx1"/>
                </a:solidFill>
                <a:latin typeface="Arial" charset="0"/>
                <a:ea typeface="Arial" charset="0"/>
                <a:cs typeface="Arial" charset="0"/>
              </a:rPr>
              <a:t>or </a:t>
            </a:r>
            <a:r>
              <a:rPr lang="en-US" altLang="ko-KR" dirty="0">
                <a:solidFill>
                  <a:schemeClr val="tx1"/>
                </a:solidFill>
                <a:latin typeface="Arial" charset="0"/>
                <a:ea typeface="Arial" charset="0"/>
                <a:cs typeface="Arial" charset="0"/>
              </a:rPr>
              <a:t>Non-Standalone 5G </a:t>
            </a:r>
            <a:r>
              <a:rPr lang="en-US" altLang="ko-KR" dirty="0" smtClean="0">
                <a:solidFill>
                  <a:schemeClr val="tx1"/>
                </a:solidFill>
                <a:latin typeface="Arial" charset="0"/>
                <a:ea typeface="Arial" charset="0"/>
                <a:cs typeface="Arial" charset="0"/>
              </a:rPr>
              <a:t>NR </a:t>
            </a:r>
            <a:r>
              <a:rPr lang="en-US" dirty="0" err="1">
                <a:solidFill>
                  <a:schemeClr val="tx1"/>
                </a:solidFill>
                <a:latin typeface="Arial" charset="0"/>
                <a:ea typeface="Arial" charset="0"/>
                <a:cs typeface="Arial" charset="0"/>
              </a:rPr>
              <a:t>eMBB</a:t>
            </a:r>
            <a:r>
              <a:rPr lang="en-US" altLang="ko-KR" dirty="0" smtClean="0">
                <a:solidFill>
                  <a:schemeClr val="tx1"/>
                </a:solidFill>
                <a:latin typeface="Arial" charset="0"/>
                <a:ea typeface="Arial" charset="0"/>
                <a:cs typeface="Arial" charset="0"/>
              </a:rPr>
              <a:t> </a:t>
            </a:r>
            <a:r>
              <a:rPr lang="en-US" dirty="0" smtClean="0">
                <a:solidFill>
                  <a:schemeClr val="tx1"/>
                </a:solidFill>
                <a:latin typeface="Arial" charset="0"/>
                <a:ea typeface="Arial" charset="0"/>
                <a:cs typeface="Arial" charset="0"/>
              </a:rPr>
              <a:t>accordingly	</a:t>
            </a:r>
          </a:p>
          <a:p>
            <a:pPr lvl="1"/>
            <a:r>
              <a:rPr lang="en-AU" sz="2200" dirty="0" smtClean="0">
                <a:solidFill>
                  <a:schemeClr val="tx1"/>
                </a:solidFill>
                <a:latin typeface="Arial" charset="0"/>
                <a:ea typeface="Arial" charset="0"/>
                <a:cs typeface="Arial" charset="0"/>
              </a:rPr>
              <a:t>Only </a:t>
            </a:r>
            <a:r>
              <a:rPr lang="en-AU" sz="2200" dirty="0">
                <a:solidFill>
                  <a:schemeClr val="tx1"/>
                </a:solidFill>
                <a:latin typeface="Arial" charset="0"/>
                <a:ea typeface="Arial" charset="0"/>
                <a:cs typeface="Arial" charset="0"/>
              </a:rPr>
              <a:t>applies to NSA deployment scenario Options 3</a:t>
            </a:r>
          </a:p>
          <a:p>
            <a:pPr lvl="1"/>
            <a:r>
              <a:rPr lang="en-AU" sz="2200" dirty="0" smtClean="0">
                <a:solidFill>
                  <a:schemeClr val="tx1"/>
                </a:solidFill>
                <a:latin typeface="Arial" charset="0"/>
                <a:ea typeface="Arial" charset="0"/>
                <a:cs typeface="Arial" charset="0"/>
              </a:rPr>
              <a:t>Concept of intermediate implementable </a:t>
            </a:r>
            <a:r>
              <a:rPr lang="en-US" altLang="ko-KR" sz="2400" dirty="0">
                <a:solidFill>
                  <a:schemeClr val="tx1"/>
                </a:solidFill>
                <a:latin typeface="Arial" charset="0"/>
                <a:ea typeface="Arial" charset="0"/>
                <a:cs typeface="Arial" charset="0"/>
              </a:rPr>
              <a:t>version with frozen </a:t>
            </a:r>
            <a:r>
              <a:rPr lang="en-US" sz="2400" dirty="0">
                <a:solidFill>
                  <a:schemeClr val="tx1"/>
                </a:solidFill>
                <a:latin typeface="Arial" charset="0"/>
                <a:ea typeface="Arial" charset="0"/>
                <a:cs typeface="Arial" charset="0"/>
              </a:rPr>
              <a:t>ASN.1 </a:t>
            </a:r>
            <a:r>
              <a:rPr lang="en-AU" sz="2200" dirty="0" smtClean="0">
                <a:solidFill>
                  <a:schemeClr val="tx1"/>
                </a:solidFill>
                <a:latin typeface="Arial" charset="0"/>
                <a:ea typeface="Arial" charset="0"/>
                <a:cs typeface="Arial" charset="0"/>
              </a:rPr>
              <a:t>shall </a:t>
            </a:r>
            <a:r>
              <a:rPr lang="en-AU" sz="2200" dirty="0">
                <a:solidFill>
                  <a:schemeClr val="tx1"/>
                </a:solidFill>
                <a:latin typeface="Arial" charset="0"/>
                <a:ea typeface="Arial" charset="0"/>
                <a:cs typeface="Arial" charset="0"/>
              </a:rPr>
              <a:t>not </a:t>
            </a:r>
            <a:r>
              <a:rPr lang="en-AU" sz="2200" dirty="0" smtClean="0">
                <a:solidFill>
                  <a:schemeClr val="tx1"/>
                </a:solidFill>
                <a:latin typeface="Arial" charset="0"/>
                <a:ea typeface="Arial" charset="0"/>
                <a:cs typeface="Arial" charset="0"/>
              </a:rPr>
              <a:t>be defined </a:t>
            </a:r>
            <a:r>
              <a:rPr lang="en-AU" sz="2200" dirty="0">
                <a:solidFill>
                  <a:schemeClr val="tx1"/>
                </a:solidFill>
                <a:latin typeface="Arial" charset="0"/>
                <a:ea typeface="Arial" charset="0"/>
                <a:cs typeface="Arial" charset="0"/>
              </a:rPr>
              <a:t>to any </a:t>
            </a:r>
            <a:r>
              <a:rPr lang="en-AU" sz="2200" dirty="0" smtClean="0">
                <a:solidFill>
                  <a:schemeClr val="tx1"/>
                </a:solidFill>
                <a:latin typeface="Arial" charset="0"/>
                <a:ea typeface="Arial" charset="0"/>
                <a:cs typeface="Arial" charset="0"/>
              </a:rPr>
              <a:t>other Rel-15 feature</a:t>
            </a:r>
            <a:endParaRPr lang="en-AU" sz="2200" strike="sngStrike" dirty="0" smtClean="0">
              <a:solidFill>
                <a:schemeClr val="tx1"/>
              </a:solidFill>
              <a:latin typeface="Arial" charset="0"/>
              <a:ea typeface="Arial" charset="0"/>
              <a:cs typeface="Arial" charset="0"/>
            </a:endParaRPr>
          </a:p>
          <a:p>
            <a:pPr lvl="1"/>
            <a:r>
              <a:rPr lang="en-AU" sz="2200" dirty="0" smtClean="0">
                <a:solidFill>
                  <a:schemeClr val="tx1"/>
                </a:solidFill>
                <a:latin typeface="Arial" charset="0"/>
                <a:ea typeface="Arial" charset="0"/>
                <a:cs typeface="Arial" charset="0"/>
              </a:rPr>
              <a:t>A single Rel-15 ASN.1 shall be maintained from September 2018 onwards (common to NSA and SA). </a:t>
            </a:r>
            <a:endParaRPr lang="en-AU" sz="2200" dirty="0" smtClean="0">
              <a:solidFill>
                <a:schemeClr val="tx1"/>
              </a:solidFill>
              <a:latin typeface="Arial" charset="0"/>
              <a:ea typeface="Arial" charset="0"/>
              <a:cs typeface="Arial" charset="0"/>
            </a:endParaRPr>
          </a:p>
          <a:p>
            <a:pPr lvl="1"/>
            <a:r>
              <a:rPr lang="en-AU" sz="2200" dirty="0" smtClean="0">
                <a:solidFill>
                  <a:schemeClr val="tx1"/>
                </a:solidFill>
                <a:latin typeface="Arial" charset="0"/>
                <a:ea typeface="Arial" charset="0"/>
                <a:cs typeface="Arial" charset="0"/>
              </a:rPr>
              <a:t>At </a:t>
            </a:r>
            <a:r>
              <a:rPr lang="en-AU" sz="2200" dirty="0" smtClean="0">
                <a:solidFill>
                  <a:schemeClr val="tx1"/>
                </a:solidFill>
                <a:latin typeface="Arial" charset="0"/>
                <a:ea typeface="Arial" charset="0"/>
                <a:cs typeface="Arial" charset="0"/>
              </a:rPr>
              <a:t>high level, in Dec-17 RAN-P approves NR-RRC containing NR-NSA; in Mar-18, ASN.1 of that spec is </a:t>
            </a:r>
            <a:r>
              <a:rPr lang="en-AU" sz="2200" dirty="0" smtClean="0">
                <a:solidFill>
                  <a:schemeClr val="tx1"/>
                </a:solidFill>
                <a:latin typeface="Arial" charset="0"/>
                <a:ea typeface="Arial" charset="0"/>
                <a:cs typeface="Arial" charset="0"/>
              </a:rPr>
              <a:t>frozen; </a:t>
            </a:r>
            <a:r>
              <a:rPr lang="en-AU" sz="2200" dirty="0" smtClean="0">
                <a:solidFill>
                  <a:schemeClr val="tx1"/>
                </a:solidFill>
                <a:latin typeface="Arial" charset="0"/>
                <a:ea typeface="Arial" charset="0"/>
                <a:cs typeface="Arial" charset="0"/>
              </a:rPr>
              <a:t>in Jun-18, RAN-P approved NR-RRC containing NR-SA &amp; NR-NSA; in Sep-18, ASN.1 of that spec is </a:t>
            </a:r>
            <a:r>
              <a:rPr lang="en-AU" sz="2200" dirty="0" smtClean="0">
                <a:solidFill>
                  <a:schemeClr val="tx1"/>
                </a:solidFill>
                <a:latin typeface="Arial" charset="0"/>
                <a:ea typeface="Arial" charset="0"/>
                <a:cs typeface="Arial" charset="0"/>
              </a:rPr>
              <a:t>frozen</a:t>
            </a:r>
            <a:endParaRPr lang="en-AU" sz="2200" dirty="0" smtClean="0">
              <a:solidFill>
                <a:schemeClr val="tx1"/>
              </a:solidFill>
              <a:latin typeface="Arial" charset="0"/>
              <a:ea typeface="Arial" charset="0"/>
              <a:cs typeface="Arial" charset="0"/>
            </a:endParaRPr>
          </a:p>
          <a:p>
            <a:pPr lvl="1"/>
            <a:r>
              <a:rPr lang="en-AU" sz="2200" dirty="0" smtClean="0">
                <a:solidFill>
                  <a:schemeClr val="tx1"/>
                </a:solidFill>
                <a:latin typeface="Arial" charset="0"/>
                <a:ea typeface="Arial" charset="0"/>
                <a:cs typeface="Arial" charset="0"/>
              </a:rPr>
              <a:t>From March-18 </a:t>
            </a:r>
            <a:r>
              <a:rPr lang="en-AU" dirty="0" smtClean="0">
                <a:solidFill>
                  <a:schemeClr val="tx1"/>
                </a:solidFill>
                <a:latin typeface="Arial" charset="0"/>
                <a:ea typeface="Arial" charset="0"/>
                <a:cs typeface="Arial" charset="0"/>
              </a:rPr>
              <a:t>onwards, </a:t>
            </a:r>
            <a:r>
              <a:rPr lang="en-AU" u="sng" dirty="0" smtClean="0">
                <a:solidFill>
                  <a:schemeClr val="tx1"/>
                </a:solidFill>
                <a:latin typeface="Arial" charset="0"/>
                <a:ea typeface="Arial" charset="0"/>
                <a:cs typeface="Arial" charset="0"/>
              </a:rPr>
              <a:t>if </a:t>
            </a:r>
            <a:r>
              <a:rPr lang="en-AU" u="sng" dirty="0">
                <a:solidFill>
                  <a:schemeClr val="tx1"/>
                </a:solidFill>
                <a:latin typeface="Arial" charset="0"/>
                <a:ea typeface="Arial" charset="0"/>
                <a:cs typeface="Arial" charset="0"/>
              </a:rPr>
              <a:t>backward incompatible CRs </a:t>
            </a:r>
            <a:r>
              <a:rPr lang="en-AU" u="sng" dirty="0" smtClean="0">
                <a:solidFill>
                  <a:schemeClr val="tx1"/>
                </a:solidFill>
                <a:latin typeface="Arial" charset="0"/>
                <a:ea typeface="Arial" charset="0"/>
                <a:cs typeface="Arial" charset="0"/>
              </a:rPr>
              <a:t>are deemed </a:t>
            </a:r>
            <a:r>
              <a:rPr lang="en-AU" u="sng" dirty="0">
                <a:solidFill>
                  <a:schemeClr val="tx1"/>
                </a:solidFill>
                <a:latin typeface="Arial" charset="0"/>
                <a:ea typeface="Arial" charset="0"/>
                <a:cs typeface="Arial" charset="0"/>
              </a:rPr>
              <a:t>necessary, they will be subject to consensus in RAN as per normal procedures</a:t>
            </a:r>
          </a:p>
          <a:p>
            <a:pPr lvl="1"/>
            <a:r>
              <a:rPr lang="en-AU" sz="2200" dirty="0" smtClean="0">
                <a:solidFill>
                  <a:schemeClr val="tx1"/>
                </a:solidFill>
                <a:latin typeface="Arial" charset="0"/>
                <a:ea typeface="Arial" charset="0"/>
                <a:cs typeface="Arial" charset="0"/>
              </a:rPr>
              <a:t>UE </a:t>
            </a:r>
            <a:r>
              <a:rPr lang="en-AU" sz="2200" dirty="0">
                <a:solidFill>
                  <a:schemeClr val="tx1"/>
                </a:solidFill>
                <a:latin typeface="Arial" charset="0"/>
                <a:ea typeface="Arial" charset="0"/>
                <a:cs typeface="Arial" charset="0"/>
              </a:rPr>
              <a:t>capability aspects to be discussed in </a:t>
            </a:r>
            <a:r>
              <a:rPr lang="en-AU" sz="2200" dirty="0" smtClean="0">
                <a:solidFill>
                  <a:schemeClr val="tx1"/>
                </a:solidFill>
                <a:latin typeface="Arial" charset="0"/>
                <a:ea typeface="Arial" charset="0"/>
                <a:cs typeface="Arial" charset="0"/>
              </a:rPr>
              <a:t>RAN2</a:t>
            </a:r>
          </a:p>
          <a:p>
            <a:endParaRPr lang="en-US" sz="2200" dirty="0" smtClean="0">
              <a:latin typeface="Arial" charset="0"/>
              <a:ea typeface="Arial" charset="0"/>
              <a:cs typeface="Arial" charset="0"/>
            </a:endParaRPr>
          </a:p>
          <a:p>
            <a:endParaRPr lang="en-US" sz="2000" dirty="0">
              <a:latin typeface="Arial" charset="0"/>
              <a:ea typeface="Arial" charset="0"/>
              <a:cs typeface="Arial" charset="0"/>
            </a:endParaRPr>
          </a:p>
        </p:txBody>
      </p:sp>
      <p:sp>
        <p:nvSpPr>
          <p:cNvPr id="3" name="Title 2"/>
          <p:cNvSpPr>
            <a:spLocks noGrp="1"/>
          </p:cNvSpPr>
          <p:nvPr>
            <p:ph type="title"/>
          </p:nvPr>
        </p:nvSpPr>
        <p:spPr>
          <a:xfrm>
            <a:off x="283538" y="722767"/>
            <a:ext cx="11432977" cy="535531"/>
          </a:xfrm>
        </p:spPr>
        <p:txBody>
          <a:bodyPr/>
          <a:lstStyle/>
          <a:p>
            <a:r>
              <a:rPr lang="en-US" sz="3200" dirty="0" smtClean="0">
                <a:latin typeface="Arial" charset="0"/>
                <a:ea typeface="Arial" charset="0"/>
                <a:cs typeface="Arial" charset="0"/>
              </a:rPr>
              <a:t>Proposal (cont.)</a:t>
            </a:r>
            <a:endParaRPr lang="en-US" sz="3200" dirty="0">
              <a:latin typeface="Arial" charset="0"/>
              <a:ea typeface="Arial" charset="0"/>
              <a:cs typeface="Arial" charset="0"/>
            </a:endParaRPr>
          </a:p>
        </p:txBody>
      </p:sp>
    </p:spTree>
    <p:extLst>
      <p:ext uri="{BB962C8B-B14F-4D97-AF65-F5344CB8AC3E}">
        <p14:creationId xmlns:p14="http://schemas.microsoft.com/office/powerpoint/2010/main" val="5377346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1444752"/>
            <a:ext cx="12192000" cy="5171947"/>
          </a:xfrm>
        </p:spPr>
        <p:txBody>
          <a:bodyPr/>
          <a:lstStyle/>
          <a:p>
            <a:pPr marL="460375" indent="-457200">
              <a:lnSpc>
                <a:spcPct val="100000"/>
              </a:lnSpc>
              <a:spcAft>
                <a:spcPts val="300"/>
              </a:spcAft>
              <a:buFont typeface="+mj-lt"/>
              <a:buAutoNum type="arabicPeriod" startAt="3"/>
            </a:pPr>
            <a:r>
              <a:rPr lang="en-US" sz="2800" dirty="0" smtClean="0">
                <a:solidFill>
                  <a:schemeClr val="tx1"/>
                </a:solidFill>
                <a:latin typeface="Arial" charset="0"/>
                <a:ea typeface="Arial" charset="0"/>
                <a:cs typeface="Arial" charset="0"/>
              </a:rPr>
              <a:t>Maintain current schedule for Standalone 5G-NR in Rel-15</a:t>
            </a:r>
            <a:endParaRPr lang="en-US" dirty="0" smtClean="0">
              <a:solidFill>
                <a:schemeClr val="tx1"/>
              </a:solidFill>
              <a:latin typeface="Arial" charset="0"/>
              <a:ea typeface="Arial" charset="0"/>
              <a:cs typeface="Arial" charset="0"/>
            </a:endParaRPr>
          </a:p>
          <a:p>
            <a:pPr lvl="1">
              <a:lnSpc>
                <a:spcPct val="100000"/>
              </a:lnSpc>
              <a:spcAft>
                <a:spcPts val="300"/>
              </a:spcAft>
              <a:buFont typeface="Courier New" charset="0"/>
              <a:buChar char="o"/>
            </a:pPr>
            <a:r>
              <a:rPr lang="en-US" sz="2400" dirty="0" smtClean="0">
                <a:solidFill>
                  <a:schemeClr val="tx1"/>
                </a:solidFill>
                <a:latin typeface="Arial" charset="0"/>
                <a:ea typeface="Arial" charset="0"/>
                <a:cs typeface="Arial" charset="0"/>
              </a:rPr>
              <a:t>Stage 3 completion June 2018; ASN.1 freeze September 2018</a:t>
            </a:r>
          </a:p>
          <a:p>
            <a:pPr lvl="1">
              <a:lnSpc>
                <a:spcPct val="100000"/>
              </a:lnSpc>
              <a:spcAft>
                <a:spcPts val="300"/>
              </a:spcAft>
              <a:buFont typeface="Courier New" charset="0"/>
              <a:buChar char="o"/>
            </a:pPr>
            <a:endParaRPr lang="en-US" sz="2400" dirty="0">
              <a:solidFill>
                <a:schemeClr val="tx1"/>
              </a:solidFill>
              <a:latin typeface="Arial" charset="0"/>
              <a:ea typeface="Arial" charset="0"/>
              <a:cs typeface="Arial" charset="0"/>
            </a:endParaRPr>
          </a:p>
          <a:p>
            <a:pPr marL="460375" indent="-457200">
              <a:lnSpc>
                <a:spcPct val="100000"/>
              </a:lnSpc>
              <a:spcAft>
                <a:spcPts val="300"/>
              </a:spcAft>
              <a:buFont typeface="+mj-lt"/>
              <a:buAutoNum type="arabicPeriod" startAt="3"/>
            </a:pPr>
            <a:r>
              <a:rPr lang="en-US" sz="2800" dirty="0">
                <a:solidFill>
                  <a:schemeClr val="tx1"/>
                </a:solidFill>
                <a:latin typeface="Arial" charset="0"/>
                <a:ea typeface="Arial" charset="0"/>
                <a:cs typeface="Arial" charset="0"/>
              </a:rPr>
              <a:t>Ensure alignment of core network </a:t>
            </a:r>
            <a:r>
              <a:rPr lang="en-US" sz="2800" dirty="0" smtClean="0">
                <a:solidFill>
                  <a:schemeClr val="tx1"/>
                </a:solidFill>
                <a:latin typeface="Arial" charset="0"/>
                <a:ea typeface="Arial" charset="0"/>
                <a:cs typeface="Arial" charset="0"/>
              </a:rPr>
              <a:t>aspects</a:t>
            </a:r>
          </a:p>
          <a:p>
            <a:pPr lvl="1">
              <a:lnSpc>
                <a:spcPct val="100000"/>
              </a:lnSpc>
              <a:spcAft>
                <a:spcPts val="300"/>
              </a:spcAft>
              <a:buFont typeface="Courier New" charset="0"/>
              <a:buChar char="o"/>
            </a:pPr>
            <a:r>
              <a:rPr lang="en-US" sz="2400" dirty="0" smtClean="0">
                <a:solidFill>
                  <a:schemeClr val="tx1"/>
                </a:solidFill>
                <a:latin typeface="Arial" charset="0"/>
                <a:ea typeface="Arial" charset="0"/>
                <a:cs typeface="Arial" charset="0"/>
              </a:rPr>
              <a:t>Ask TSGs SA and CT to ensure completion of stage-3 for the so-called </a:t>
            </a:r>
            <a:r>
              <a:rPr lang="en-US" sz="2400" dirty="0">
                <a:solidFill>
                  <a:schemeClr val="tx1"/>
                </a:solidFill>
                <a:latin typeface="Arial" charset="0"/>
                <a:ea typeface="Arial" charset="0"/>
                <a:cs typeface="Arial" charset="0"/>
              </a:rPr>
              <a:t>“Option 3” </a:t>
            </a:r>
            <a:r>
              <a:rPr lang="en-US" sz="2400" dirty="0" smtClean="0">
                <a:solidFill>
                  <a:schemeClr val="tx1"/>
                </a:solidFill>
                <a:latin typeface="Arial" charset="0"/>
                <a:ea typeface="Arial" charset="0"/>
                <a:cs typeface="Arial" charset="0"/>
              </a:rPr>
              <a:t>family by December 2017 </a:t>
            </a:r>
            <a:r>
              <a:rPr lang="en-US" altLang="en-US" sz="2400" dirty="0">
                <a:solidFill>
                  <a:schemeClr val="tx1"/>
                </a:solidFill>
                <a:latin typeface="Arial" charset="0"/>
                <a:ea typeface="Arial" charset="0"/>
                <a:cs typeface="Arial" charset="0"/>
              </a:rPr>
              <a:t>in case modifications to the current specifications are </a:t>
            </a:r>
            <a:r>
              <a:rPr lang="en-US" altLang="en-US" sz="2400" dirty="0" smtClean="0">
                <a:solidFill>
                  <a:schemeClr val="tx1"/>
                </a:solidFill>
                <a:latin typeface="Arial" charset="0"/>
                <a:ea typeface="Arial" charset="0"/>
                <a:cs typeface="Arial" charset="0"/>
              </a:rPr>
              <a:t>needed </a:t>
            </a:r>
          </a:p>
          <a:p>
            <a:pPr lvl="1">
              <a:lnSpc>
                <a:spcPct val="100000"/>
              </a:lnSpc>
              <a:spcAft>
                <a:spcPts val="300"/>
              </a:spcAft>
              <a:buFont typeface="Courier New" charset="0"/>
              <a:buChar char="o"/>
            </a:pPr>
            <a:r>
              <a:rPr lang="en-US" sz="2400" dirty="0" smtClean="0">
                <a:solidFill>
                  <a:schemeClr val="tx1"/>
                </a:solidFill>
                <a:latin typeface="Arial" charset="0"/>
                <a:ea typeface="Arial" charset="0"/>
                <a:cs typeface="Arial" charset="0"/>
              </a:rPr>
              <a:t>Overall 5G Core Network already agreed to be completed by June 2018</a:t>
            </a:r>
          </a:p>
          <a:p>
            <a:endParaRPr lang="en-US" dirty="0" smtClean="0">
              <a:latin typeface="Arial" charset="0"/>
              <a:ea typeface="Arial" charset="0"/>
              <a:cs typeface="Arial" charset="0"/>
            </a:endParaRPr>
          </a:p>
          <a:p>
            <a:endParaRPr lang="en-US" dirty="0">
              <a:latin typeface="Arial" charset="0"/>
              <a:ea typeface="Arial" charset="0"/>
              <a:cs typeface="Arial" charset="0"/>
            </a:endParaRPr>
          </a:p>
        </p:txBody>
      </p:sp>
      <p:sp>
        <p:nvSpPr>
          <p:cNvPr id="3" name="Title 2"/>
          <p:cNvSpPr>
            <a:spLocks noGrp="1"/>
          </p:cNvSpPr>
          <p:nvPr>
            <p:ph type="title"/>
          </p:nvPr>
        </p:nvSpPr>
        <p:spPr>
          <a:xfrm>
            <a:off x="283538" y="722767"/>
            <a:ext cx="11432977" cy="535531"/>
          </a:xfrm>
        </p:spPr>
        <p:txBody>
          <a:bodyPr/>
          <a:lstStyle/>
          <a:p>
            <a:r>
              <a:rPr lang="en-US" sz="3200" dirty="0" smtClean="0">
                <a:latin typeface="Arial" charset="0"/>
                <a:ea typeface="Arial" charset="0"/>
                <a:cs typeface="Arial" charset="0"/>
              </a:rPr>
              <a:t>Proposal (cont.)</a:t>
            </a:r>
            <a:endParaRPr lang="en-US" sz="3200" dirty="0">
              <a:latin typeface="Arial" charset="0"/>
              <a:ea typeface="Arial" charset="0"/>
              <a:cs typeface="Arial" charset="0"/>
            </a:endParaRPr>
          </a:p>
        </p:txBody>
      </p:sp>
    </p:spTree>
    <p:extLst>
      <p:ext uri="{BB962C8B-B14F-4D97-AF65-F5344CB8AC3E}">
        <p14:creationId xmlns:p14="http://schemas.microsoft.com/office/powerpoint/2010/main" val="112603608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nvPr>
        </p:nvGraphicFramePr>
        <p:xfrm>
          <a:off x="231775" y="1933575"/>
          <a:ext cx="11431584" cy="741680"/>
        </p:xfrm>
        <a:graphic>
          <a:graphicData uri="http://schemas.openxmlformats.org/drawingml/2006/table">
            <a:tbl>
              <a:tblPr firstRow="1" bandRow="1">
                <a:tableStyleId>{5C22544A-7EE6-4342-B048-85BDC9FD1C3A}</a:tableStyleId>
              </a:tblPr>
              <a:tblGrid>
                <a:gridCol w="1270176"/>
                <a:gridCol w="1270176"/>
                <a:gridCol w="1270176"/>
                <a:gridCol w="1270176"/>
                <a:gridCol w="1270176"/>
                <a:gridCol w="1270176"/>
                <a:gridCol w="1270176"/>
                <a:gridCol w="1270176"/>
                <a:gridCol w="1270176"/>
              </a:tblGrid>
              <a:tr h="370840">
                <a:tc>
                  <a:txBody>
                    <a:bodyPr/>
                    <a:lstStyle/>
                    <a:p>
                      <a:pPr algn="ctr"/>
                      <a:r>
                        <a:rPr lang="en-US" dirty="0" smtClean="0"/>
                        <a:t>2016</a:t>
                      </a:r>
                      <a:endParaRPr lang="en-US" dirty="0"/>
                    </a:p>
                  </a:txBody>
                  <a:tcPr>
                    <a:solidFill>
                      <a:schemeClr val="accent6">
                        <a:lumMod val="75000"/>
                      </a:schemeClr>
                    </a:solidFill>
                  </a:tcPr>
                </a:tc>
                <a:tc gridSpan="4">
                  <a:txBody>
                    <a:bodyPr/>
                    <a:lstStyle/>
                    <a:p>
                      <a:pPr algn="ctr"/>
                      <a:r>
                        <a:rPr lang="en-US" dirty="0" smtClean="0"/>
                        <a:t>2017</a:t>
                      </a:r>
                      <a:endParaRPr lang="en-US" dirty="0"/>
                    </a:p>
                  </a:txBody>
                  <a:tcPr>
                    <a:solidFill>
                      <a:schemeClr val="accent6">
                        <a:lumMod val="75000"/>
                      </a:schemeClr>
                    </a:solidFill>
                  </a:tcPr>
                </a:tc>
                <a:tc hMerge="1">
                  <a:txBody>
                    <a:bodyPr/>
                    <a:lstStyle/>
                    <a:p>
                      <a:endParaRPr lang="en-US"/>
                    </a:p>
                  </a:txBody>
                  <a:tcPr/>
                </a:tc>
                <a:tc hMerge="1">
                  <a:txBody>
                    <a:bodyPr/>
                    <a:lstStyle/>
                    <a:p>
                      <a:endParaRPr lang="en-US"/>
                    </a:p>
                  </a:txBody>
                  <a:tcPr/>
                </a:tc>
                <a:tc hMerge="1">
                  <a:txBody>
                    <a:bodyPr/>
                    <a:lstStyle/>
                    <a:p>
                      <a:endParaRPr lang="en-US" dirty="0"/>
                    </a:p>
                  </a:txBody>
                  <a:tcPr/>
                </a:tc>
                <a:tc gridSpan="4">
                  <a:txBody>
                    <a:bodyPr/>
                    <a:lstStyle/>
                    <a:p>
                      <a:pPr algn="ctr"/>
                      <a:r>
                        <a:rPr lang="en-US" dirty="0" smtClean="0"/>
                        <a:t>2018</a:t>
                      </a:r>
                      <a:endParaRPr lang="en-US" dirty="0"/>
                    </a:p>
                  </a:txBody>
                  <a:tcPr>
                    <a:solidFill>
                      <a:schemeClr val="accent6">
                        <a:lumMod val="75000"/>
                      </a:schemeClr>
                    </a:solidFill>
                  </a:tcPr>
                </a:tc>
                <a:tc hMerge="1">
                  <a:txBody>
                    <a:bodyPr/>
                    <a:lstStyle/>
                    <a:p>
                      <a:endParaRPr lang="en-US"/>
                    </a:p>
                  </a:txBody>
                  <a:tcPr/>
                </a:tc>
                <a:tc hMerge="1">
                  <a:txBody>
                    <a:bodyPr/>
                    <a:lstStyle/>
                    <a:p>
                      <a:endParaRPr lang="en-US"/>
                    </a:p>
                  </a:txBody>
                  <a:tcPr/>
                </a:tc>
                <a:tc hMerge="1">
                  <a:txBody>
                    <a:bodyPr/>
                    <a:lstStyle/>
                    <a:p>
                      <a:endParaRPr lang="en-US" dirty="0"/>
                    </a:p>
                  </a:txBody>
                  <a:tcPr/>
                </a:tc>
              </a:tr>
              <a:tr h="370840">
                <a:tc>
                  <a:txBody>
                    <a:bodyPr/>
                    <a:lstStyle/>
                    <a:p>
                      <a:pPr algn="ctr"/>
                      <a:r>
                        <a:rPr lang="en-US" dirty="0" smtClean="0"/>
                        <a:t>Q4</a:t>
                      </a:r>
                      <a:endParaRPr lang="en-US" dirty="0"/>
                    </a:p>
                  </a:txBody>
                  <a:tcPr>
                    <a:solidFill>
                      <a:schemeClr val="accent6">
                        <a:lumMod val="60000"/>
                        <a:lumOff val="40000"/>
                      </a:schemeClr>
                    </a:solidFill>
                  </a:tcPr>
                </a:tc>
                <a:tc>
                  <a:txBody>
                    <a:bodyPr/>
                    <a:lstStyle/>
                    <a:p>
                      <a:pPr algn="ctr"/>
                      <a:r>
                        <a:rPr lang="en-US" dirty="0" smtClean="0"/>
                        <a:t>Q1</a:t>
                      </a:r>
                      <a:endParaRPr lang="en-US" dirty="0"/>
                    </a:p>
                  </a:txBody>
                  <a:tcPr>
                    <a:solidFill>
                      <a:schemeClr val="accent6">
                        <a:lumMod val="40000"/>
                        <a:lumOff val="60000"/>
                      </a:schemeClr>
                    </a:solidFill>
                  </a:tcPr>
                </a:tc>
                <a:tc>
                  <a:txBody>
                    <a:bodyPr/>
                    <a:lstStyle/>
                    <a:p>
                      <a:pPr algn="ctr"/>
                      <a:r>
                        <a:rPr lang="en-US" dirty="0" smtClean="0"/>
                        <a:t>Q2</a:t>
                      </a:r>
                      <a:endParaRPr lang="en-US" dirty="0"/>
                    </a:p>
                  </a:txBody>
                  <a:tcPr>
                    <a:solidFill>
                      <a:schemeClr val="accent6">
                        <a:lumMod val="40000"/>
                        <a:lumOff val="60000"/>
                      </a:schemeClr>
                    </a:solidFill>
                  </a:tcPr>
                </a:tc>
                <a:tc>
                  <a:txBody>
                    <a:bodyPr/>
                    <a:lstStyle/>
                    <a:p>
                      <a:pPr algn="ctr"/>
                      <a:r>
                        <a:rPr lang="en-US" dirty="0" smtClean="0"/>
                        <a:t>Q3</a:t>
                      </a:r>
                      <a:endParaRPr lang="en-US" dirty="0"/>
                    </a:p>
                  </a:txBody>
                  <a:tcPr>
                    <a:solidFill>
                      <a:schemeClr val="accent6">
                        <a:lumMod val="40000"/>
                        <a:lumOff val="60000"/>
                      </a:schemeClr>
                    </a:solidFill>
                  </a:tcPr>
                </a:tc>
                <a:tc>
                  <a:txBody>
                    <a:bodyPr/>
                    <a:lstStyle/>
                    <a:p>
                      <a:pPr algn="ctr"/>
                      <a:r>
                        <a:rPr lang="en-US" dirty="0" smtClean="0"/>
                        <a:t>Q4</a:t>
                      </a:r>
                      <a:endParaRPr lang="en-US" dirty="0"/>
                    </a:p>
                  </a:txBody>
                  <a:tcPr>
                    <a:solidFill>
                      <a:schemeClr val="accent6">
                        <a:lumMod val="40000"/>
                        <a:lumOff val="60000"/>
                      </a:schemeClr>
                    </a:solidFill>
                  </a:tcPr>
                </a:tc>
                <a:tc>
                  <a:txBody>
                    <a:bodyPr/>
                    <a:lstStyle/>
                    <a:p>
                      <a:pPr algn="ctr"/>
                      <a:r>
                        <a:rPr lang="en-US" dirty="0" smtClean="0"/>
                        <a:t>Q1</a:t>
                      </a:r>
                      <a:endParaRPr lang="en-US" dirty="0"/>
                    </a:p>
                  </a:txBody>
                  <a:tcPr>
                    <a:solidFill>
                      <a:schemeClr val="accent6">
                        <a:lumMod val="60000"/>
                        <a:lumOff val="40000"/>
                      </a:schemeClr>
                    </a:solidFill>
                  </a:tcPr>
                </a:tc>
                <a:tc>
                  <a:txBody>
                    <a:bodyPr/>
                    <a:lstStyle/>
                    <a:p>
                      <a:pPr algn="ctr"/>
                      <a:r>
                        <a:rPr lang="en-US" dirty="0" smtClean="0"/>
                        <a:t>Q2</a:t>
                      </a:r>
                      <a:endParaRPr lang="en-US" dirty="0"/>
                    </a:p>
                  </a:txBody>
                  <a:tcPr>
                    <a:solidFill>
                      <a:schemeClr val="accent6">
                        <a:lumMod val="60000"/>
                        <a:lumOff val="40000"/>
                      </a:schemeClr>
                    </a:solidFill>
                  </a:tcPr>
                </a:tc>
                <a:tc>
                  <a:txBody>
                    <a:bodyPr/>
                    <a:lstStyle/>
                    <a:p>
                      <a:pPr algn="ctr"/>
                      <a:r>
                        <a:rPr lang="en-US" dirty="0" smtClean="0"/>
                        <a:t>Q3</a:t>
                      </a:r>
                      <a:endParaRPr lang="en-US" dirty="0"/>
                    </a:p>
                  </a:txBody>
                  <a:tcPr>
                    <a:solidFill>
                      <a:schemeClr val="accent6">
                        <a:lumMod val="60000"/>
                        <a:lumOff val="40000"/>
                      </a:schemeClr>
                    </a:solidFill>
                  </a:tcPr>
                </a:tc>
                <a:tc>
                  <a:txBody>
                    <a:bodyPr/>
                    <a:lstStyle/>
                    <a:p>
                      <a:pPr algn="ctr"/>
                      <a:r>
                        <a:rPr lang="en-US" dirty="0" smtClean="0"/>
                        <a:t>Q4</a:t>
                      </a:r>
                      <a:endParaRPr lang="en-US" dirty="0"/>
                    </a:p>
                  </a:txBody>
                  <a:tcPr>
                    <a:solidFill>
                      <a:schemeClr val="accent6">
                        <a:lumMod val="60000"/>
                        <a:lumOff val="40000"/>
                      </a:schemeClr>
                    </a:solidFill>
                  </a:tcPr>
                </a:tc>
              </a:tr>
            </a:tbl>
          </a:graphicData>
        </a:graphic>
      </p:graphicFrame>
      <p:sp>
        <p:nvSpPr>
          <p:cNvPr id="3" name="Title 2"/>
          <p:cNvSpPr>
            <a:spLocks noGrp="1"/>
          </p:cNvSpPr>
          <p:nvPr>
            <p:ph type="title"/>
          </p:nvPr>
        </p:nvSpPr>
        <p:spPr>
          <a:xfrm>
            <a:off x="283538" y="722767"/>
            <a:ext cx="11432977" cy="535531"/>
          </a:xfrm>
        </p:spPr>
        <p:txBody>
          <a:bodyPr/>
          <a:lstStyle/>
          <a:p>
            <a:r>
              <a:rPr lang="en-US" sz="3200" dirty="0" smtClean="0">
                <a:latin typeface="Arial" charset="0"/>
                <a:ea typeface="Arial" charset="0"/>
                <a:cs typeface="Arial" charset="0"/>
              </a:rPr>
              <a:t>Proposal (cont.)</a:t>
            </a:r>
            <a:endParaRPr lang="en-US" sz="3200" dirty="0">
              <a:latin typeface="Arial" charset="0"/>
              <a:ea typeface="Arial" charset="0"/>
              <a:cs typeface="Arial" charset="0"/>
            </a:endParaRPr>
          </a:p>
        </p:txBody>
      </p:sp>
      <p:sp>
        <p:nvSpPr>
          <p:cNvPr id="6" name="TextBox 5"/>
          <p:cNvSpPr txBox="1"/>
          <p:nvPr/>
        </p:nvSpPr>
        <p:spPr>
          <a:xfrm>
            <a:off x="243727" y="6090729"/>
            <a:ext cx="4156150" cy="430887"/>
          </a:xfrm>
          <a:prstGeom prst="rect">
            <a:avLst/>
          </a:prstGeom>
          <a:noFill/>
        </p:spPr>
        <p:txBody>
          <a:bodyPr wrap="square" rtlCol="0">
            <a:spAutoFit/>
          </a:bodyPr>
          <a:lstStyle/>
          <a:p>
            <a:r>
              <a:rPr lang="en-US" sz="1100" i="1" dirty="0" smtClean="0">
                <a:solidFill>
                  <a:schemeClr val="tx1">
                    <a:lumMod val="75000"/>
                    <a:lumOff val="25000"/>
                  </a:schemeClr>
                </a:solidFill>
                <a:latin typeface="Arial" charset="0"/>
                <a:ea typeface="Arial" charset="0"/>
                <a:cs typeface="Arial" charset="0"/>
              </a:rPr>
              <a:t>NSA = Non </a:t>
            </a:r>
            <a:r>
              <a:rPr lang="en-US" sz="1100" i="1" dirty="0" err="1" smtClean="0">
                <a:solidFill>
                  <a:schemeClr val="tx1">
                    <a:lumMod val="75000"/>
                    <a:lumOff val="25000"/>
                  </a:schemeClr>
                </a:solidFill>
                <a:latin typeface="Arial" charset="0"/>
                <a:ea typeface="Arial" charset="0"/>
                <a:cs typeface="Arial" charset="0"/>
              </a:rPr>
              <a:t>StandAlone</a:t>
            </a:r>
            <a:r>
              <a:rPr lang="en-US" sz="1100" i="1" dirty="0" smtClean="0">
                <a:solidFill>
                  <a:schemeClr val="tx1">
                    <a:lumMod val="75000"/>
                    <a:lumOff val="25000"/>
                  </a:schemeClr>
                </a:solidFill>
                <a:latin typeface="Arial" charset="0"/>
                <a:ea typeface="Arial" charset="0"/>
                <a:cs typeface="Arial" charset="0"/>
              </a:rPr>
              <a:t> = EPC core (“Option 3”) &amp; LTE anchor</a:t>
            </a:r>
          </a:p>
          <a:p>
            <a:r>
              <a:rPr lang="en-US" sz="1100" i="1" dirty="0" smtClean="0">
                <a:solidFill>
                  <a:schemeClr val="tx1">
                    <a:lumMod val="75000"/>
                    <a:lumOff val="25000"/>
                  </a:schemeClr>
                </a:solidFill>
                <a:latin typeface="Arial" charset="0"/>
                <a:ea typeface="Arial" charset="0"/>
                <a:cs typeface="Arial" charset="0"/>
              </a:rPr>
              <a:t>SA = </a:t>
            </a:r>
            <a:r>
              <a:rPr lang="en-US" sz="1100" i="1" dirty="0" err="1" smtClean="0">
                <a:solidFill>
                  <a:schemeClr val="tx1">
                    <a:lumMod val="75000"/>
                    <a:lumOff val="25000"/>
                  </a:schemeClr>
                </a:solidFill>
                <a:latin typeface="Arial" charset="0"/>
                <a:ea typeface="Arial" charset="0"/>
                <a:cs typeface="Arial" charset="0"/>
              </a:rPr>
              <a:t>StandAlone</a:t>
            </a:r>
            <a:endParaRPr lang="en-US" sz="1100" i="1" dirty="0" smtClean="0">
              <a:solidFill>
                <a:schemeClr val="tx1">
                  <a:lumMod val="75000"/>
                  <a:lumOff val="25000"/>
                </a:schemeClr>
              </a:solidFill>
              <a:latin typeface="Arial" charset="0"/>
              <a:ea typeface="Arial" charset="0"/>
              <a:cs typeface="Arial" charset="0"/>
            </a:endParaRPr>
          </a:p>
        </p:txBody>
      </p:sp>
      <p:sp>
        <p:nvSpPr>
          <p:cNvPr id="8" name="Rounded Rectangle 7"/>
          <p:cNvSpPr/>
          <p:nvPr/>
        </p:nvSpPr>
        <p:spPr>
          <a:xfrm>
            <a:off x="283538" y="2982301"/>
            <a:ext cx="2499538" cy="364769"/>
          </a:xfrm>
          <a:prstGeom prst="roundRect">
            <a:avLst/>
          </a:prstGeom>
          <a:solidFill>
            <a:srgbClr val="FFF0B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solidFill>
                  <a:schemeClr val="tx1"/>
                </a:solidFill>
                <a:latin typeface="Arial" charset="0"/>
                <a:ea typeface="Arial" charset="0"/>
                <a:cs typeface="Arial" charset="0"/>
              </a:rPr>
              <a:t>5G study</a:t>
            </a:r>
            <a:endParaRPr lang="en-US" sz="1400" dirty="0">
              <a:solidFill>
                <a:schemeClr val="tx1"/>
              </a:solidFill>
              <a:latin typeface="Arial" charset="0"/>
              <a:ea typeface="Arial" charset="0"/>
              <a:cs typeface="Arial" charset="0"/>
            </a:endParaRPr>
          </a:p>
        </p:txBody>
      </p:sp>
      <p:sp>
        <p:nvSpPr>
          <p:cNvPr id="10" name="Rounded Rectangle 9"/>
          <p:cNvSpPr/>
          <p:nvPr/>
        </p:nvSpPr>
        <p:spPr>
          <a:xfrm>
            <a:off x="2898915" y="2984606"/>
            <a:ext cx="6248041" cy="727234"/>
          </a:xfrm>
          <a:prstGeom prst="roundRect">
            <a:avLst/>
          </a:prstGeom>
          <a:solidFill>
            <a:srgbClr val="00FF00"/>
          </a:solidFill>
          <a:ln>
            <a:noFill/>
          </a:ln>
        </p:spPr>
        <p:style>
          <a:lnRef idx="1">
            <a:schemeClr val="accent1"/>
          </a:lnRef>
          <a:fillRef idx="3">
            <a:schemeClr val="accent1"/>
          </a:fillRef>
          <a:effectRef idx="2">
            <a:schemeClr val="accent1"/>
          </a:effectRef>
          <a:fontRef idx="minor">
            <a:schemeClr val="lt1"/>
          </a:fontRef>
        </p:style>
        <p:txBody>
          <a:bodyPr rtlCol="0" anchor="ctr"/>
          <a:lstStyle/>
          <a:p>
            <a:r>
              <a:rPr lang="en-US" sz="1400" dirty="0" smtClean="0">
                <a:solidFill>
                  <a:schemeClr val="tx1"/>
                </a:solidFill>
                <a:latin typeface="Arial" charset="0"/>
                <a:ea typeface="Arial" charset="0"/>
                <a:cs typeface="Arial" charset="0"/>
              </a:rPr>
              <a:t>5G NR Work Item</a:t>
            </a:r>
          </a:p>
        </p:txBody>
      </p:sp>
      <p:sp>
        <p:nvSpPr>
          <p:cNvPr id="11" name="Rounded Rectangle 10"/>
          <p:cNvSpPr/>
          <p:nvPr/>
        </p:nvSpPr>
        <p:spPr>
          <a:xfrm>
            <a:off x="6087528" y="3347071"/>
            <a:ext cx="857117" cy="364769"/>
          </a:xfrm>
          <a:prstGeom prst="roundRect">
            <a:avLst/>
          </a:prstGeom>
          <a:solidFill>
            <a:srgbClr val="92D05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900" dirty="0" smtClean="0">
                <a:solidFill>
                  <a:schemeClr val="tx1"/>
                </a:solidFill>
                <a:latin typeface="Arial" charset="0"/>
                <a:ea typeface="Arial" charset="0"/>
                <a:cs typeface="Arial" charset="0"/>
              </a:rPr>
              <a:t>5G NR NSA Completion</a:t>
            </a:r>
          </a:p>
        </p:txBody>
      </p:sp>
      <p:sp>
        <p:nvSpPr>
          <p:cNvPr id="14" name="TextBox 13"/>
          <p:cNvSpPr txBox="1"/>
          <p:nvPr/>
        </p:nvSpPr>
        <p:spPr>
          <a:xfrm>
            <a:off x="5479637" y="4874020"/>
            <a:ext cx="2140454" cy="461665"/>
          </a:xfrm>
          <a:prstGeom prst="rect">
            <a:avLst/>
          </a:prstGeom>
          <a:noFill/>
        </p:spPr>
        <p:txBody>
          <a:bodyPr wrap="square" rtlCol="0">
            <a:spAutoFit/>
          </a:bodyPr>
          <a:lstStyle/>
          <a:p>
            <a:pPr algn="ctr"/>
            <a:r>
              <a:rPr lang="en-US" sz="1200" b="1" i="1" dirty="0" smtClean="0">
                <a:solidFill>
                  <a:srgbClr val="FF0000"/>
                </a:solidFill>
                <a:latin typeface="Arial" charset="0"/>
                <a:ea typeface="Arial" charset="0"/>
                <a:cs typeface="Arial" charset="0"/>
              </a:rPr>
              <a:t>Stage 3 completion </a:t>
            </a:r>
            <a:br>
              <a:rPr lang="en-US" sz="1200" b="1" i="1" dirty="0" smtClean="0">
                <a:solidFill>
                  <a:srgbClr val="FF0000"/>
                </a:solidFill>
                <a:latin typeface="Arial" charset="0"/>
                <a:ea typeface="Arial" charset="0"/>
                <a:cs typeface="Arial" charset="0"/>
              </a:rPr>
            </a:br>
            <a:r>
              <a:rPr lang="en-US" sz="1200" b="1" i="1" dirty="0" smtClean="0">
                <a:solidFill>
                  <a:srgbClr val="FF0000"/>
                </a:solidFill>
                <a:latin typeface="Arial" charset="0"/>
                <a:ea typeface="Arial" charset="0"/>
                <a:cs typeface="Arial" charset="0"/>
              </a:rPr>
              <a:t>for Non-Standalone 5G-NR </a:t>
            </a:r>
          </a:p>
        </p:txBody>
      </p:sp>
      <p:sp>
        <p:nvSpPr>
          <p:cNvPr id="21" name="TextBox 20"/>
          <p:cNvSpPr txBox="1"/>
          <p:nvPr/>
        </p:nvSpPr>
        <p:spPr>
          <a:xfrm>
            <a:off x="1134925" y="1364507"/>
            <a:ext cx="716084" cy="461665"/>
          </a:xfrm>
          <a:prstGeom prst="rect">
            <a:avLst/>
          </a:prstGeom>
          <a:noFill/>
        </p:spPr>
        <p:txBody>
          <a:bodyPr wrap="square" rtlCol="0">
            <a:spAutoFit/>
          </a:bodyPr>
          <a:lstStyle/>
          <a:p>
            <a:pPr algn="ctr"/>
            <a:r>
              <a:rPr lang="en-US" sz="1200" b="1" dirty="0" smtClean="0">
                <a:solidFill>
                  <a:srgbClr val="FF0000"/>
                </a:solidFill>
                <a:latin typeface="Arial" charset="0"/>
                <a:ea typeface="Arial" charset="0"/>
                <a:cs typeface="Arial" charset="0"/>
              </a:rPr>
              <a:t>RAN </a:t>
            </a:r>
            <a:br>
              <a:rPr lang="en-US" sz="1200" b="1" dirty="0" smtClean="0">
                <a:solidFill>
                  <a:srgbClr val="FF0000"/>
                </a:solidFill>
                <a:latin typeface="Arial" charset="0"/>
                <a:ea typeface="Arial" charset="0"/>
                <a:cs typeface="Arial" charset="0"/>
              </a:rPr>
            </a:br>
            <a:r>
              <a:rPr lang="en-US" sz="1200" b="1" dirty="0" smtClean="0">
                <a:solidFill>
                  <a:srgbClr val="FF0000"/>
                </a:solidFill>
                <a:latin typeface="Arial" charset="0"/>
                <a:ea typeface="Arial" charset="0"/>
                <a:cs typeface="Arial" charset="0"/>
              </a:rPr>
              <a:t>#74</a:t>
            </a:r>
          </a:p>
        </p:txBody>
      </p:sp>
      <p:sp>
        <p:nvSpPr>
          <p:cNvPr id="24" name="TextBox 23"/>
          <p:cNvSpPr txBox="1"/>
          <p:nvPr/>
        </p:nvSpPr>
        <p:spPr>
          <a:xfrm>
            <a:off x="2381717" y="1368297"/>
            <a:ext cx="716084" cy="461665"/>
          </a:xfrm>
          <a:prstGeom prst="rect">
            <a:avLst/>
          </a:prstGeom>
          <a:noFill/>
        </p:spPr>
        <p:txBody>
          <a:bodyPr wrap="square" rtlCol="0">
            <a:spAutoFit/>
          </a:bodyPr>
          <a:lstStyle/>
          <a:p>
            <a:pPr algn="ctr"/>
            <a:r>
              <a:rPr lang="en-US" sz="1200" b="1" dirty="0" smtClean="0">
                <a:solidFill>
                  <a:srgbClr val="FF0000"/>
                </a:solidFill>
                <a:latin typeface="Arial" charset="0"/>
                <a:ea typeface="Arial" charset="0"/>
                <a:cs typeface="Arial" charset="0"/>
              </a:rPr>
              <a:t>RAN </a:t>
            </a:r>
            <a:br>
              <a:rPr lang="en-US" sz="1200" b="1" dirty="0" smtClean="0">
                <a:solidFill>
                  <a:srgbClr val="FF0000"/>
                </a:solidFill>
                <a:latin typeface="Arial" charset="0"/>
                <a:ea typeface="Arial" charset="0"/>
                <a:cs typeface="Arial" charset="0"/>
              </a:rPr>
            </a:br>
            <a:r>
              <a:rPr lang="en-US" sz="1200" b="1" dirty="0" smtClean="0">
                <a:solidFill>
                  <a:srgbClr val="FF0000"/>
                </a:solidFill>
                <a:latin typeface="Arial" charset="0"/>
                <a:ea typeface="Arial" charset="0"/>
                <a:cs typeface="Arial" charset="0"/>
              </a:rPr>
              <a:t>#75</a:t>
            </a:r>
          </a:p>
        </p:txBody>
      </p:sp>
      <p:sp>
        <p:nvSpPr>
          <p:cNvPr id="25" name="TextBox 24"/>
          <p:cNvSpPr txBox="1"/>
          <p:nvPr/>
        </p:nvSpPr>
        <p:spPr>
          <a:xfrm>
            <a:off x="6191822" y="1354787"/>
            <a:ext cx="716084" cy="461665"/>
          </a:xfrm>
          <a:prstGeom prst="rect">
            <a:avLst/>
          </a:prstGeom>
          <a:noFill/>
        </p:spPr>
        <p:txBody>
          <a:bodyPr wrap="square" rtlCol="0">
            <a:spAutoFit/>
          </a:bodyPr>
          <a:lstStyle/>
          <a:p>
            <a:pPr algn="ctr"/>
            <a:r>
              <a:rPr lang="en-US" sz="1200" b="1" dirty="0" smtClean="0">
                <a:solidFill>
                  <a:srgbClr val="FF0000"/>
                </a:solidFill>
                <a:latin typeface="Arial" charset="0"/>
                <a:ea typeface="Arial" charset="0"/>
                <a:cs typeface="Arial" charset="0"/>
              </a:rPr>
              <a:t>RAN </a:t>
            </a:r>
            <a:br>
              <a:rPr lang="en-US" sz="1200" b="1" dirty="0" smtClean="0">
                <a:solidFill>
                  <a:srgbClr val="FF0000"/>
                </a:solidFill>
                <a:latin typeface="Arial" charset="0"/>
                <a:ea typeface="Arial" charset="0"/>
                <a:cs typeface="Arial" charset="0"/>
              </a:rPr>
            </a:br>
            <a:r>
              <a:rPr lang="en-US" sz="1200" b="1" dirty="0" smtClean="0">
                <a:solidFill>
                  <a:srgbClr val="FF0000"/>
                </a:solidFill>
                <a:latin typeface="Arial" charset="0"/>
                <a:ea typeface="Arial" charset="0"/>
                <a:cs typeface="Arial" charset="0"/>
              </a:rPr>
              <a:t>#78</a:t>
            </a:r>
          </a:p>
        </p:txBody>
      </p:sp>
      <p:sp>
        <p:nvSpPr>
          <p:cNvPr id="26" name="TextBox 25"/>
          <p:cNvSpPr txBox="1"/>
          <p:nvPr/>
        </p:nvSpPr>
        <p:spPr>
          <a:xfrm>
            <a:off x="8153793" y="1368297"/>
            <a:ext cx="2155844" cy="461665"/>
          </a:xfrm>
          <a:prstGeom prst="rect">
            <a:avLst/>
          </a:prstGeom>
          <a:noFill/>
        </p:spPr>
        <p:txBody>
          <a:bodyPr wrap="square" rtlCol="0">
            <a:spAutoFit/>
          </a:bodyPr>
          <a:lstStyle/>
          <a:p>
            <a:pPr algn="ctr"/>
            <a:r>
              <a:rPr lang="en-US" sz="1200" b="1" dirty="0" smtClean="0">
                <a:solidFill>
                  <a:srgbClr val="FF0000"/>
                </a:solidFill>
                <a:latin typeface="Arial" charset="0"/>
                <a:ea typeface="Arial" charset="0"/>
                <a:cs typeface="Arial" charset="0"/>
              </a:rPr>
              <a:t>RAN #80</a:t>
            </a:r>
            <a:br>
              <a:rPr lang="en-US" sz="1200" b="1" dirty="0" smtClean="0">
                <a:solidFill>
                  <a:srgbClr val="FF0000"/>
                </a:solidFill>
                <a:latin typeface="Arial" charset="0"/>
                <a:ea typeface="Arial" charset="0"/>
                <a:cs typeface="Arial" charset="0"/>
              </a:rPr>
            </a:br>
            <a:r>
              <a:rPr lang="en-US" sz="1200" b="1" dirty="0" smtClean="0">
                <a:solidFill>
                  <a:srgbClr val="FF0000"/>
                </a:solidFill>
                <a:latin typeface="Arial" charset="0"/>
                <a:ea typeface="Arial" charset="0"/>
                <a:cs typeface="Arial" charset="0"/>
              </a:rPr>
              <a:t> (Rel-15 completion)</a:t>
            </a:r>
          </a:p>
        </p:txBody>
      </p:sp>
      <p:sp>
        <p:nvSpPr>
          <p:cNvPr id="27" name="Rounded Rectangle 26"/>
          <p:cNvSpPr/>
          <p:nvPr/>
        </p:nvSpPr>
        <p:spPr>
          <a:xfrm>
            <a:off x="9292072" y="2980386"/>
            <a:ext cx="2404961" cy="731453"/>
          </a:xfrm>
          <a:prstGeom prst="roundRect">
            <a:avLst/>
          </a:prstGeom>
          <a:pattFill prst="lgConfetti">
            <a:fgClr>
              <a:srgbClr val="FFF0B0"/>
            </a:fgClr>
            <a:bgClr>
              <a:srgbClr val="00FF00"/>
            </a:bgClr>
          </a:patt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dirty="0" smtClean="0">
                <a:solidFill>
                  <a:schemeClr val="bg1">
                    <a:lumMod val="65000"/>
                  </a:schemeClr>
                </a:solidFill>
                <a:latin typeface="Arial" charset="0"/>
                <a:ea typeface="Arial" charset="0"/>
                <a:cs typeface="Arial" charset="0"/>
              </a:rPr>
              <a:t>Further evolution </a:t>
            </a:r>
          </a:p>
        </p:txBody>
      </p:sp>
      <p:sp>
        <p:nvSpPr>
          <p:cNvPr id="30" name="Rounded Rectangle 29"/>
          <p:cNvSpPr/>
          <p:nvPr/>
        </p:nvSpPr>
        <p:spPr>
          <a:xfrm>
            <a:off x="8581684" y="3347070"/>
            <a:ext cx="857117" cy="364769"/>
          </a:xfrm>
          <a:prstGeom prst="roundRect">
            <a:avLst/>
          </a:prstGeom>
          <a:solidFill>
            <a:srgbClr val="92D05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900" dirty="0" smtClean="0">
                <a:solidFill>
                  <a:schemeClr val="tx1"/>
                </a:solidFill>
                <a:latin typeface="Arial" charset="0"/>
                <a:ea typeface="Arial" charset="0"/>
                <a:cs typeface="Arial" charset="0"/>
              </a:rPr>
              <a:t>5G NR SA Completion</a:t>
            </a:r>
          </a:p>
        </p:txBody>
      </p:sp>
      <p:cxnSp>
        <p:nvCxnSpPr>
          <p:cNvPr id="4" name="Straight Arrow Connector 3"/>
          <p:cNvCxnSpPr/>
          <p:nvPr/>
        </p:nvCxnSpPr>
        <p:spPr>
          <a:xfrm>
            <a:off x="6549864" y="3835730"/>
            <a:ext cx="0" cy="914400"/>
          </a:xfrm>
          <a:prstGeom prst="straightConnector1">
            <a:avLst/>
          </a:prstGeom>
          <a:ln w="571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7888349" y="4874020"/>
            <a:ext cx="2140454" cy="461665"/>
          </a:xfrm>
          <a:prstGeom prst="rect">
            <a:avLst/>
          </a:prstGeom>
          <a:noFill/>
        </p:spPr>
        <p:txBody>
          <a:bodyPr wrap="square" rtlCol="0">
            <a:spAutoFit/>
          </a:bodyPr>
          <a:lstStyle/>
          <a:p>
            <a:pPr algn="ctr"/>
            <a:r>
              <a:rPr lang="en-US" sz="1200" b="1" i="1" dirty="0" smtClean="0">
                <a:solidFill>
                  <a:srgbClr val="FF0000"/>
                </a:solidFill>
                <a:latin typeface="Arial" charset="0"/>
                <a:ea typeface="Arial" charset="0"/>
                <a:cs typeface="Arial" charset="0"/>
              </a:rPr>
              <a:t>Stage 3 completion </a:t>
            </a:r>
            <a:br>
              <a:rPr lang="en-US" sz="1200" b="1" i="1" dirty="0" smtClean="0">
                <a:solidFill>
                  <a:srgbClr val="FF0000"/>
                </a:solidFill>
                <a:latin typeface="Arial" charset="0"/>
                <a:ea typeface="Arial" charset="0"/>
                <a:cs typeface="Arial" charset="0"/>
              </a:rPr>
            </a:br>
            <a:r>
              <a:rPr lang="en-US" sz="1200" b="1" i="1" dirty="0" smtClean="0">
                <a:solidFill>
                  <a:srgbClr val="FF0000"/>
                </a:solidFill>
                <a:latin typeface="Arial" charset="0"/>
                <a:ea typeface="Arial" charset="0"/>
                <a:cs typeface="Arial" charset="0"/>
              </a:rPr>
              <a:t>for Standalone 5G-NR </a:t>
            </a:r>
          </a:p>
        </p:txBody>
      </p:sp>
      <p:cxnSp>
        <p:nvCxnSpPr>
          <p:cNvPr id="20" name="Straight Arrow Connector 19"/>
          <p:cNvCxnSpPr/>
          <p:nvPr/>
        </p:nvCxnSpPr>
        <p:spPr>
          <a:xfrm>
            <a:off x="8958576" y="3835730"/>
            <a:ext cx="0" cy="914400"/>
          </a:xfrm>
          <a:prstGeom prst="straightConnector1">
            <a:avLst/>
          </a:prstGeom>
          <a:ln w="571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6693408" y="5981826"/>
            <a:ext cx="2453548" cy="276999"/>
          </a:xfrm>
          <a:prstGeom prst="rect">
            <a:avLst/>
          </a:prstGeom>
          <a:noFill/>
        </p:spPr>
        <p:txBody>
          <a:bodyPr wrap="square" rtlCol="0">
            <a:spAutoFit/>
          </a:bodyPr>
          <a:lstStyle/>
          <a:p>
            <a:pPr algn="ctr"/>
            <a:r>
              <a:rPr lang="en-US" sz="1200" b="1" i="1" dirty="0" smtClean="0">
                <a:solidFill>
                  <a:srgbClr val="0070C0"/>
                </a:solidFill>
                <a:latin typeface="Arial" charset="0"/>
                <a:ea typeface="Arial" charset="0"/>
                <a:cs typeface="Arial" charset="0"/>
              </a:rPr>
              <a:t>NSA Option 3  family ASN.1</a:t>
            </a:r>
            <a:endParaRPr lang="en-US" sz="1200" b="1" i="1" dirty="0" smtClean="0">
              <a:solidFill>
                <a:srgbClr val="0070C0"/>
              </a:solidFill>
              <a:latin typeface="Arial" charset="0"/>
              <a:ea typeface="Arial" charset="0"/>
              <a:cs typeface="Arial" charset="0"/>
            </a:endParaRPr>
          </a:p>
        </p:txBody>
      </p:sp>
      <p:cxnSp>
        <p:nvCxnSpPr>
          <p:cNvPr id="22" name="Straight Arrow Connector 21"/>
          <p:cNvCxnSpPr>
            <a:endCxn id="18" idx="0"/>
          </p:cNvCxnSpPr>
          <p:nvPr/>
        </p:nvCxnSpPr>
        <p:spPr>
          <a:xfrm>
            <a:off x="7888349" y="3857913"/>
            <a:ext cx="31833" cy="2123913"/>
          </a:xfrm>
          <a:prstGeom prst="straightConnector1">
            <a:avLst/>
          </a:prstGeom>
          <a:ln w="57150">
            <a:solidFill>
              <a:srgbClr val="0070C0"/>
            </a:solidFill>
            <a:tailEnd type="triangle"/>
          </a:ln>
        </p:spPr>
        <p:style>
          <a:lnRef idx="1">
            <a:schemeClr val="accent1"/>
          </a:lnRef>
          <a:fillRef idx="0">
            <a:schemeClr val="accent1"/>
          </a:fillRef>
          <a:effectRef idx="0">
            <a:schemeClr val="accent1"/>
          </a:effectRef>
          <a:fontRef idx="minor">
            <a:schemeClr val="tx1"/>
          </a:fontRef>
        </p:style>
      </p:cxnSp>
      <p:sp>
        <p:nvSpPr>
          <p:cNvPr id="28" name="TextBox 27"/>
          <p:cNvSpPr txBox="1"/>
          <p:nvPr/>
        </p:nvSpPr>
        <p:spPr>
          <a:xfrm>
            <a:off x="9343440" y="5981826"/>
            <a:ext cx="2140454" cy="276999"/>
          </a:xfrm>
          <a:prstGeom prst="rect">
            <a:avLst/>
          </a:prstGeom>
          <a:noFill/>
        </p:spPr>
        <p:txBody>
          <a:bodyPr wrap="square" rtlCol="0">
            <a:spAutoFit/>
          </a:bodyPr>
          <a:lstStyle/>
          <a:p>
            <a:pPr algn="ctr"/>
            <a:r>
              <a:rPr lang="en-US" sz="1200" b="1" i="1" dirty="0" smtClean="0">
                <a:solidFill>
                  <a:srgbClr val="0070C0"/>
                </a:solidFill>
                <a:latin typeface="Arial" charset="0"/>
                <a:ea typeface="Arial" charset="0"/>
                <a:cs typeface="Arial" charset="0"/>
              </a:rPr>
              <a:t>Rel-15</a:t>
            </a:r>
            <a:r>
              <a:rPr lang="en-US" sz="1200" b="1" i="1" dirty="0" smtClean="0">
                <a:solidFill>
                  <a:srgbClr val="0070C0"/>
                </a:solidFill>
                <a:latin typeface="Arial" charset="0"/>
                <a:ea typeface="Arial" charset="0"/>
                <a:cs typeface="Arial" charset="0"/>
              </a:rPr>
              <a:t> ASN.1 for SA &amp; NSA</a:t>
            </a:r>
            <a:endParaRPr lang="en-US" sz="1200" b="1" i="1" dirty="0" smtClean="0">
              <a:solidFill>
                <a:srgbClr val="0070C0"/>
              </a:solidFill>
              <a:latin typeface="Arial" charset="0"/>
              <a:ea typeface="Arial" charset="0"/>
              <a:cs typeface="Arial" charset="0"/>
            </a:endParaRPr>
          </a:p>
        </p:txBody>
      </p:sp>
      <p:cxnSp>
        <p:nvCxnSpPr>
          <p:cNvPr id="29" name="Straight Arrow Connector 28"/>
          <p:cNvCxnSpPr/>
          <p:nvPr/>
        </p:nvCxnSpPr>
        <p:spPr>
          <a:xfrm>
            <a:off x="10413667" y="3857913"/>
            <a:ext cx="0" cy="2123913"/>
          </a:xfrm>
          <a:prstGeom prst="straightConnector1">
            <a:avLst/>
          </a:prstGeom>
          <a:ln w="57150">
            <a:solidFill>
              <a:srgbClr val="0070C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82103672"/>
      </p:ext>
    </p:extLst>
  </p:cSld>
  <p:clrMapOvr>
    <a:masterClrMapping/>
  </p:clrMapOvr>
  <p:timing>
    <p:tnLst>
      <p:par>
        <p:cTn id="1" dur="indefinite" restart="never" nodeType="tmRoot"/>
      </p:par>
    </p:tnLst>
  </p:timing>
</p:sld>
</file>

<file path=ppt/theme/theme1.xml><?xml version="1.0" encoding="utf-8"?>
<a:theme xmlns:a="http://schemas.openxmlformats.org/drawingml/2006/main" name="QTI_Template_NDA_June2014">
  <a:themeElements>
    <a:clrScheme name="Qualcomm Updated">
      <a:dk1>
        <a:sysClr val="windowText" lastClr="000000"/>
      </a:dk1>
      <a:lt1>
        <a:srgbClr val="FFFFFF"/>
      </a:lt1>
      <a:dk2>
        <a:srgbClr val="89D1B2"/>
      </a:dk2>
      <a:lt2>
        <a:srgbClr val="00ACBD"/>
      </a:lt2>
      <a:accent1>
        <a:srgbClr val="70CFEE"/>
      </a:accent1>
      <a:accent2>
        <a:srgbClr val="E98306"/>
      </a:accent2>
      <a:accent3>
        <a:srgbClr val="153C66"/>
      </a:accent3>
      <a:accent4>
        <a:srgbClr val="FFD939"/>
      </a:accent4>
      <a:accent5>
        <a:srgbClr val="FCB53B"/>
      </a:accent5>
      <a:accent6>
        <a:srgbClr val="F15B35"/>
      </a:accent6>
      <a:hlink>
        <a:srgbClr val="E74346"/>
      </a:hlink>
      <a:folHlink>
        <a:srgbClr val="3A3A3A"/>
      </a:folHlink>
    </a:clrScheme>
    <a:fontScheme name="Qualcomm Template">
      <a:majorFont>
        <a:latin typeface="Qualcomm Office Bold"/>
        <a:ea typeface=""/>
        <a:cs typeface=""/>
      </a:majorFont>
      <a:minorFont>
        <a:latin typeface="Qualcomm Office Regular"/>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rtlCol="0">
        <a:spAutoFit/>
      </a:bodyPr>
      <a:lstStyle>
        <a:defPPr>
          <a:defRPr dirty="0" smtClean="0">
            <a:solidFill>
              <a:schemeClr val="tx1">
                <a:lumMod val="75000"/>
                <a:lumOff val="25000"/>
              </a:schemeClr>
            </a:solidFill>
          </a:defRPr>
        </a:defPPr>
      </a:lstStyle>
    </a:txDef>
  </a:objectDefaults>
  <a:extraClrSchemeLst/>
  <a:extLst>
    <a:ext uri="{05A4C25C-085E-4340-85A3-A5531E510DB2}">
      <thm15:themeFamily xmlns:thm15="http://schemas.microsoft.com/office/thememl/2012/main" name="QTI_Template_NDA_June2014.pptx [Read-Only]" id="{B3F815BD-EDC6-4FF3-8B60-8846A6C62C81}" vid="{476C100B-29F5-4178-8C11-C261596932F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CE738872EA2B254BB282C4888A396058" ma:contentTypeVersion="3" ma:contentTypeDescription="Create a new document." ma:contentTypeScope="" ma:versionID="30684f21b01b5a5a7b3e59e851f7b54a">
  <xsd:schema xmlns:xsd="http://www.w3.org/2001/XMLSchema" xmlns:xs="http://www.w3.org/2001/XMLSchema" xmlns:p="http://schemas.microsoft.com/office/2006/metadata/properties" xmlns:ns2="b4b33aa9-2354-4d53-bed7-232b42d25ff3" targetNamespace="http://schemas.microsoft.com/office/2006/metadata/properties" ma:root="true" ma:fieldsID="da202ef44ba90aa8e0e2e33062479f09" ns2:_="">
    <xsd:import namespace="b4b33aa9-2354-4d53-bed7-232b42d25ff3"/>
    <xsd:element name="properties">
      <xsd:complexType>
        <xsd:sequence>
          <xsd:element name="documentManagement">
            <xsd:complexType>
              <xsd:all>
                <xsd:element ref="ns2:_dlc_DocId" minOccurs="0"/>
                <xsd:element ref="ns2:_dlc_DocIdUrl" minOccurs="0"/>
                <xsd:element ref="ns2: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4b33aa9-2354-4d53-bed7-232b42d25ff3"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LongProperties xmlns="http://schemas.microsoft.com/office/2006/metadata/longProperties"/>
</file>

<file path=customXml/itemProps1.xml><?xml version="1.0" encoding="utf-8"?>
<ds:datastoreItem xmlns:ds="http://schemas.openxmlformats.org/officeDocument/2006/customXml" ds:itemID="{429C865D-052F-45FE-8367-56AAD7AEAA2C}">
  <ds:schemaRefs>
    <ds:schemaRef ds:uri="http://schemas.microsoft.com/office/2006/documentManagement/types"/>
    <ds:schemaRef ds:uri="http://purl.org/dc/terms/"/>
    <ds:schemaRef ds:uri="http://schemas.microsoft.com/office/2006/metadata/properties"/>
    <ds:schemaRef ds:uri="http://schemas.openxmlformats.org/package/2006/metadata/core-properties"/>
    <ds:schemaRef ds:uri="http://schemas.microsoft.com/office/infopath/2007/PartnerControls"/>
    <ds:schemaRef ds:uri="http://www.w3.org/XML/1998/namespace"/>
    <ds:schemaRef ds:uri="b4b33aa9-2354-4d53-bed7-232b42d25ff3"/>
    <ds:schemaRef ds:uri="http://purl.org/dc/dcmitype/"/>
    <ds:schemaRef ds:uri="http://purl.org/dc/elements/1.1/"/>
  </ds:schemaRefs>
</ds:datastoreItem>
</file>

<file path=customXml/itemProps2.xml><?xml version="1.0" encoding="utf-8"?>
<ds:datastoreItem xmlns:ds="http://schemas.openxmlformats.org/officeDocument/2006/customXml" ds:itemID="{BCDF2A6F-EA3F-4ED4-99A1-F5939F0C75D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4b33aa9-2354-4d53-bed7-232b42d25ff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8546B763-73A8-4DD5-BB04-A48D336B86DC}">
  <ds:schemaRefs>
    <ds:schemaRef ds:uri="http://schemas.microsoft.com/office/2006/metadata/longProperties"/>
  </ds:schemaRefs>
</ds:datastoreItem>
</file>

<file path=docProps/app.xml><?xml version="1.0" encoding="utf-8"?>
<Properties xmlns="http://schemas.openxmlformats.org/officeDocument/2006/extended-properties" xmlns:vt="http://schemas.openxmlformats.org/officeDocument/2006/docPropsVTypes">
  <Template/>
  <TotalTime>18716</TotalTime>
  <Words>385</Words>
  <Application>Microsoft Macintosh PowerPoint</Application>
  <PresentationFormat>Widescreen</PresentationFormat>
  <Paragraphs>61</Paragraphs>
  <Slides>5</Slides>
  <Notes>3</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5</vt:i4>
      </vt:variant>
    </vt:vector>
  </HeadingPairs>
  <TitlesOfParts>
    <vt:vector size="16" baseType="lpstr">
      <vt:lpstr>Calibre Regular</vt:lpstr>
      <vt:lpstr>Calibre Semibold</vt:lpstr>
      <vt:lpstr>Courier New</vt:lpstr>
      <vt:lpstr>Qualcomm Office Bold</vt:lpstr>
      <vt:lpstr>Qualcomm Office Light</vt:lpstr>
      <vt:lpstr>Qualcomm Office Regular</vt:lpstr>
      <vt:lpstr>Qualcomm Regular</vt:lpstr>
      <vt:lpstr>Tahoma</vt:lpstr>
      <vt:lpstr>Times New Roman</vt:lpstr>
      <vt:lpstr>Arial</vt:lpstr>
      <vt:lpstr>QTI_Template_NDA_June2014</vt:lpstr>
      <vt:lpstr>PowerPoint Presentation</vt:lpstr>
      <vt:lpstr>Proposal</vt:lpstr>
      <vt:lpstr>Proposal (cont.)</vt:lpstr>
      <vt:lpstr>Proposal (cont.)</vt:lpstr>
      <vt:lpstr>Proposal (cont.)</vt:lpstr>
    </vt:vector>
  </TitlesOfParts>
  <Manager/>
  <Company/>
  <LinksUpToDate>false</LinksUpToDate>
  <SharedDoc>false</SharedDoc>
  <HyperlinkBase/>
  <HyperlinksChanged>false</HyperlinksChanged>
  <AppVersion>15.0030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dmalladi@qti.qualcomm.com</dc:creator>
  <cp:keywords/>
  <dc:description/>
  <cp:lastModifiedBy>Casaccia, Lorenzo</cp:lastModifiedBy>
  <cp:revision>573</cp:revision>
  <cp:lastPrinted>2017-02-25T22:08:40Z</cp:lastPrinted>
  <dcterms:created xsi:type="dcterms:W3CDTF">2014-07-09T00:20:26Z</dcterms:created>
  <dcterms:modified xsi:type="dcterms:W3CDTF">2017-03-07T09:37:24Z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dlc_DocId">
    <vt:lpwstr>2M7H2EHAQQQC-113-211044</vt:lpwstr>
  </property>
  <property fmtid="{D5CDD505-2E9C-101B-9397-08002B2CF9AE}" pid="3" name="_dlc_DocIdUrl">
    <vt:lpwstr>https://sharepoint.qualcomm.com/corp/CorpRD/Trahira/_layouts/15/DocIdRedir.aspx?ID=2M7H2EHAQQQC-113-211044, 2M7H2EHAQQQC-113-211044</vt:lpwstr>
  </property>
  <property fmtid="{D5CDD505-2E9C-101B-9397-08002B2CF9AE}" pid="4" name="_dlc_DocIdItemGuid">
    <vt:lpwstr>a134ae3d-0af0-4d53-945b-7906a28daa17</vt:lpwstr>
  </property>
  <property fmtid="{D5CDD505-2E9C-101B-9397-08002B2CF9AE}" pid="5" name="_NewReviewCycle">
    <vt:lpwstr/>
  </property>
</Properties>
</file>